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FCD04B-F373-4937-A167-95292D9C0953}" v="4" dt="2024-02-03T00:46:44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teban Reyes Marcelo" userId="6339de3876e73a36" providerId="LiveId" clId="{F3FCD04B-F373-4937-A167-95292D9C0953}"/>
    <pc:docChg chg="undo custSel addSld modSld addMainMaster delMainMaster">
      <pc:chgData name="Esteban Reyes Marcelo" userId="6339de3876e73a36" providerId="LiveId" clId="{F3FCD04B-F373-4937-A167-95292D9C0953}" dt="2024-02-03T00:47:22.715" v="51" actId="1076"/>
      <pc:docMkLst>
        <pc:docMk/>
      </pc:docMkLst>
      <pc:sldChg chg="addSp delSp modSp new mod modMedia setBg modClrScheme setClrOvrMap chgLayout">
        <pc:chgData name="Esteban Reyes Marcelo" userId="6339de3876e73a36" providerId="LiveId" clId="{F3FCD04B-F373-4937-A167-95292D9C0953}" dt="2024-02-03T00:46:07.263" v="41" actId="790"/>
        <pc:sldMkLst>
          <pc:docMk/>
          <pc:sldMk cId="2561656648" sldId="256"/>
        </pc:sldMkLst>
        <pc:spChg chg="mo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2" creationId="{D768B7B5-CB80-3820-E080-8E1BE8032E67}"/>
          </ac:spMkLst>
        </pc:spChg>
        <pc:spChg chg="mod">
          <ac:chgData name="Esteban Reyes Marcelo" userId="6339de3876e73a36" providerId="LiveId" clId="{F3FCD04B-F373-4937-A167-95292D9C0953}" dt="2024-02-03T00:46:07.263" v="41" actId="790"/>
          <ac:spMkLst>
            <pc:docMk/>
            <pc:sldMk cId="2561656648" sldId="256"/>
            <ac:spMk id="3" creationId="{89FD7FDD-671E-6CAB-24D9-7449C205FB18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9" creationId="{4EFE82FE-7465-AE46-88DF-34D347E83B84}"/>
          </ac:spMkLst>
        </pc:spChg>
        <pc:spChg chg="add del">
          <ac:chgData name="Esteban Reyes Marcelo" userId="6339de3876e73a36" providerId="LiveId" clId="{F3FCD04B-F373-4937-A167-95292D9C0953}" dt="2024-02-03T00:43:37.051" v="16" actId="26606"/>
          <ac:spMkLst>
            <pc:docMk/>
            <pc:sldMk cId="2561656648" sldId="256"/>
            <ac:spMk id="11" creationId="{8B80D579-AC08-8D49-BB6A-21123F80B589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7" creationId="{2D6FBB9D-1CAA-4D05-AB33-BABDFE17B8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29" creationId="{04727B71-B4B6-4823-80A1-68C40B475118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1" creationId="{79A6DB05-9FB5-4B07-8675-74C23D4FD89D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3" creationId="{0288C6B4-AFC3-407F-A595-EFFD38D4CCAF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5" creationId="{CF236821-17FE-429B-8D2C-08E13A64EA40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7" creationId="{C0BDBCD2-E081-43AB-9119-C55465E59757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39" creationId="{98E79BE4-34FE-485A-98A5-92CE8F7C4743}"/>
          </ac:spMkLst>
        </pc:spChg>
        <pc:spChg chg="add del">
          <ac:chgData name="Esteban Reyes Marcelo" userId="6339de3876e73a36" providerId="LiveId" clId="{F3FCD04B-F373-4937-A167-95292D9C0953}" dt="2024-02-03T00:43:21.148" v="11" actId="26606"/>
          <ac:spMkLst>
            <pc:docMk/>
            <pc:sldMk cId="2561656648" sldId="256"/>
            <ac:spMk id="41" creationId="{7A5F0580-5EE9-419F-96EE-B6529EF6E7D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43" creationId="{988521F4-D44A-42C5-9BDB-5CA25554098B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5" creationId="{5EC04BFF-C178-43B0-9567-EEA423F5C130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8" creationId="{40F9F56E-5A69-4F79-A578-5963B46C14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49" creationId="{E99323BC-1B70-447E-A2E4-BD7851671A1E}"/>
          </ac:spMkLst>
        </pc:spChg>
        <pc:spChg chg="add del">
          <ac:chgData name="Esteban Reyes Marcelo" userId="6339de3876e73a36" providerId="LiveId" clId="{F3FCD04B-F373-4937-A167-95292D9C0953}" dt="2024-02-03T00:43:35.043" v="13" actId="26606"/>
          <ac:spMkLst>
            <pc:docMk/>
            <pc:sldMk cId="2561656648" sldId="256"/>
            <ac:spMk id="50" creationId="{1FFF5263-8C19-4573-8C94-FC74D1ED10D8}"/>
          </ac:spMkLst>
        </pc:spChg>
        <pc:spChg chg="add del">
          <ac:chgData name="Esteban Reyes Marcelo" userId="6339de3876e73a36" providerId="LiveId" clId="{F3FCD04B-F373-4937-A167-95292D9C0953}" dt="2024-02-03T00:43:37.006" v="15" actId="26606"/>
          <ac:spMkLst>
            <pc:docMk/>
            <pc:sldMk cId="2561656648" sldId="256"/>
            <ac:spMk id="57" creationId="{46AD51EB-971C-4722-9A98-42EB5ABCADA3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2" creationId="{0786F82F-1B47-46ED-8EAE-53EF71E59E9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3" creationId="{EF1BAF6F-6275-4646-9C59-331B29B9550F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4" creationId="{099405E2-1A96-4DBA-A9DC-4C2A1B421CA9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5" creationId="{79855050-A75B-4DD0-9B56-8B1C7722D884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6" creationId="{2060C0F7-61A6-4E64-A77E-AFBD81127352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7" creationId="{BCF4857D-F003-4CA1-82AB-00900B1008BA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8" creationId="{DB791336-FCAA-4174-9303-B3F374861110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69" creationId="{CA212158-300D-44D0-9CCE-472C3F669EE1}"/>
          </ac:spMkLst>
        </pc:spChg>
        <pc:spChg chg="add del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70" creationId="{5E6738EB-6FF0-4AF9-8462-57F4494B88B2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5" creationId="{CCC95119-6D9D-3542-9E0E-4171B33DC9CA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7" creationId="{EFC92F19-7317-314C-81B7-43B8B687F4E4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79" creationId="{C868C70C-E5C4-CD47-888C-FCB3373B6D38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1" creationId="{D8C68F39-5E8A-844C-A8FD-394F253C1E5F}"/>
          </ac:spMkLst>
        </pc:spChg>
        <pc:spChg chg="add del">
          <ac:chgData name="Esteban Reyes Marcelo" userId="6339de3876e73a36" providerId="LiveId" clId="{F3FCD04B-F373-4937-A167-95292D9C0953}" dt="2024-02-03T00:43:57.230" v="18" actId="26606"/>
          <ac:spMkLst>
            <pc:docMk/>
            <pc:sldMk cId="2561656648" sldId="256"/>
            <ac:spMk id="83" creationId="{BC583CEB-AC2B-2640-94F6-5958E6BC5BAB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5" creationId="{24B49C7F-C207-483C-836E-1DC51EADB53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6" creationId="{7F914DDC-D2A9-4C86-B057-CDBB8F174201}"/>
          </ac:spMkLst>
        </pc:spChg>
        <pc:spChg chg="add del">
          <ac:chgData name="Esteban Reyes Marcelo" userId="6339de3876e73a36" providerId="LiveId" clId="{F3FCD04B-F373-4937-A167-95292D9C0953}" dt="2024-02-03T00:43:58.173" v="20" actId="26606"/>
          <ac:spMkLst>
            <pc:docMk/>
            <pc:sldMk cId="2561656648" sldId="256"/>
            <ac:spMk id="87" creationId="{A39C7114-BEDD-41AE-8645-0502136A65F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89" creationId="{CCC95119-6D9D-3542-9E0E-4171B33DC9CA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0" creationId="{EFC92F19-7317-314C-81B7-43B8B687F4E4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1" creationId="{C868C70C-E5C4-CD47-888C-FCB3373B6D38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2" creationId="{D8C68F39-5E8A-844C-A8FD-394F253C1E5F}"/>
          </ac:spMkLst>
        </pc:spChg>
        <pc:spChg chg="add">
          <ac:chgData name="Esteban Reyes Marcelo" userId="6339de3876e73a36" providerId="LiveId" clId="{F3FCD04B-F373-4937-A167-95292D9C0953}" dt="2024-02-03T00:43:58.211" v="21" actId="26606"/>
          <ac:spMkLst>
            <pc:docMk/>
            <pc:sldMk cId="2561656648" sldId="256"/>
            <ac:spMk id="93" creationId="{BC583CEB-AC2B-2640-94F6-5958E6BC5BAB}"/>
          </ac:spMkLst>
        </pc:spChg>
        <pc:grpChg chg="add del">
          <ac:chgData name="Esteban Reyes Marcelo" userId="6339de3876e73a36" providerId="LiveId" clId="{F3FCD04B-F373-4937-A167-95292D9C0953}" dt="2024-02-03T00:43:37.051" v="16" actId="26606"/>
          <ac:grpSpMkLst>
            <pc:docMk/>
            <pc:sldMk cId="2561656648" sldId="256"/>
            <ac:grpSpMk id="15" creationId="{44406D7A-DB1A-D940-8AD1-93FAF9DD7199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4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5.043" v="13" actId="26606"/>
          <ac:grpSpMkLst>
            <pc:docMk/>
            <pc:sldMk cId="2561656648" sldId="256"/>
            <ac:grpSpMk id="51" creationId="{A02066EC-92CE-4F17-AB46-346119D15C6A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4" creationId="{23F5135F-115E-423C-BE4A-B56C35DC9F3E}"/>
          </ac:grpSpMkLst>
        </pc:grpChg>
        <pc:grpChg chg="add del">
          <ac:chgData name="Esteban Reyes Marcelo" userId="6339de3876e73a36" providerId="LiveId" clId="{F3FCD04B-F373-4937-A167-95292D9C0953}" dt="2024-02-03T00:43:37.006" v="15" actId="26606"/>
          <ac:grpSpMkLst>
            <pc:docMk/>
            <pc:sldMk cId="2561656648" sldId="256"/>
            <ac:grpSpMk id="58" creationId="{A067C78B-85E8-4F6D-8955-09EB55C84234}"/>
          </ac:grpSpMkLst>
        </pc:grpChg>
        <pc:picChg chg="add mod ord">
          <ac:chgData name="Esteban Reyes Marcelo" userId="6339de3876e73a36" providerId="LiveId" clId="{F3FCD04B-F373-4937-A167-95292D9C0953}" dt="2024-02-03T00:43:58.211" v="21" actId="26606"/>
          <ac:picMkLst>
            <pc:docMk/>
            <pc:sldMk cId="2561656648" sldId="256"/>
            <ac:picMk id="4" creationId="{B8E60731-DEED-FF31-320D-3CEA3164B088}"/>
          </ac:picMkLst>
        </pc:picChg>
        <pc:cxnChg chg="add del">
          <ac:chgData name="Esteban Reyes Marcelo" userId="6339de3876e73a36" providerId="LiveId" clId="{F3FCD04B-F373-4937-A167-95292D9C0953}" dt="2024-02-03T00:43:37.051" v="16" actId="26606"/>
          <ac:cxnSpMkLst>
            <pc:docMk/>
            <pc:sldMk cId="2561656648" sldId="256"/>
            <ac:cxnSpMk id="13" creationId="{EC392F51-F23E-E242-9750-A5B1F128E573}"/>
          </ac:cxnSpMkLst>
        </pc:cxnChg>
      </pc:sldChg>
      <pc:sldChg chg="addSp delSp modSp new mod setBg">
        <pc:chgData name="Esteban Reyes Marcelo" userId="6339de3876e73a36" providerId="LiveId" clId="{F3FCD04B-F373-4937-A167-95292D9C0953}" dt="2024-02-03T00:47:22.715" v="51" actId="1076"/>
        <pc:sldMkLst>
          <pc:docMk/>
          <pc:sldMk cId="1375098915" sldId="257"/>
        </pc:sldMkLst>
        <pc:spChg chg="mod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" creationId="{34461F0A-387E-F72A-08E3-F1D3DC9D5D19}"/>
          </ac:spMkLst>
        </pc:spChg>
        <pc:spChg chg="del mod">
          <ac:chgData name="Esteban Reyes Marcelo" userId="6339de3876e73a36" providerId="LiveId" clId="{F3FCD04B-F373-4937-A167-95292D9C0953}" dt="2024-02-03T00:44:47.072" v="30" actId="26606"/>
          <ac:spMkLst>
            <pc:docMk/>
            <pc:sldMk cId="1375098915" sldId="257"/>
            <ac:spMk id="3" creationId="{203A828F-9007-C7A6-1865-DC837F3D51B2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9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1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821" v="36" actId="26606"/>
          <ac:spMkLst>
            <pc:docMk/>
            <pc:sldMk cId="1375098915" sldId="257"/>
            <ac:spMk id="13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1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0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7.121" v="33" actId="26606"/>
          <ac:spMkLst>
            <pc:docMk/>
            <pc:sldMk cId="1375098915" sldId="257"/>
            <ac:spMk id="22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4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5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5:18.709" v="35" actId="26606"/>
          <ac:spMkLst>
            <pc:docMk/>
            <pc:sldMk cId="1375098915" sldId="257"/>
            <ac:spMk id="26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8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29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8.073" v="44" actId="26606"/>
          <ac:spMkLst>
            <pc:docMk/>
            <pc:sldMk cId="1375098915" sldId="257"/>
            <ac:spMk id="30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5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7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6:17.960" v="43" actId="26606"/>
          <ac:spMkLst>
            <pc:docMk/>
            <pc:sldMk cId="1375098915" sldId="257"/>
            <ac:spMk id="39" creationId="{83D07262-43A6-451F-9B19-77B943C6399D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1" creationId="{23BB7E73-E730-42EA-AACE-D1E323EA547E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2" creationId="{F1F6C2E9-B316-4410-88E5-74F044FC3575}"/>
          </ac:spMkLst>
        </pc:spChg>
        <pc:spChg chg="add del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3" creationId="{83D07262-43A6-451F-9B19-77B943C6399D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48" creationId="{23BB7E73-E730-42EA-AACE-D1E323EA547E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0" creationId="{F1F6C2E9-B316-4410-88E5-74F044FC3575}"/>
          </ac:spMkLst>
        </pc:spChg>
        <pc:spChg chg="add">
          <ac:chgData name="Esteban Reyes Marcelo" userId="6339de3876e73a36" providerId="LiveId" clId="{F3FCD04B-F373-4937-A167-95292D9C0953}" dt="2024-02-03T00:47:06.327" v="49" actId="26606"/>
          <ac:spMkLst>
            <pc:docMk/>
            <pc:sldMk cId="1375098915" sldId="257"/>
            <ac:spMk id="52" creationId="{83D07262-43A6-451F-9B19-77B943C6399D}"/>
          </ac:spMkLst>
        </pc:spChg>
        <pc:graphicFrameChg chg="add mod modGraphic">
          <ac:chgData name="Esteban Reyes Marcelo" userId="6339de3876e73a36" providerId="LiveId" clId="{F3FCD04B-F373-4937-A167-95292D9C0953}" dt="2024-02-03T00:47:22.715" v="51" actId="1076"/>
          <ac:graphicFrameMkLst>
            <pc:docMk/>
            <pc:sldMk cId="1375098915" sldId="257"/>
            <ac:graphicFrameMk id="5" creationId="{7D9CA9B4-9865-3286-E557-85FADDBF59B1}"/>
          </ac:graphicFrameMkLst>
        </pc:graphicFrameChg>
      </pc:sldChg>
      <pc:sldMasterChg chg="del delSldLayout">
        <pc:chgData name="Esteban Reyes Marcelo" userId="6339de3876e73a36" providerId="LiveId" clId="{F3FCD04B-F373-4937-A167-95292D9C0953}" dt="2024-02-03T00:42:53.002" v="6" actId="26606"/>
        <pc:sldMasterMkLst>
          <pc:docMk/>
          <pc:sldMasterMk cId="4108556871" sldId="2147483648"/>
        </pc:sldMasterMkLst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4116740656" sldId="2147483649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63065677" sldId="2147483650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998756623" sldId="2147483651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27471051" sldId="2147483652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627825020" sldId="2147483653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973688768" sldId="2147483654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3344905003" sldId="2147483655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32570044" sldId="2147483656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713582687" sldId="2147483657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2278565940" sldId="2147483658"/>
          </pc:sldLayoutMkLst>
        </pc:sldLayoutChg>
        <pc:sldLayoutChg chg="del">
          <pc:chgData name="Esteban Reyes Marcelo" userId="6339de3876e73a36" providerId="LiveId" clId="{F3FCD04B-F373-4937-A167-95292D9C0953}" dt="2024-02-03T00:42:53.002" v="6" actId="26606"/>
          <pc:sldLayoutMkLst>
            <pc:docMk/>
            <pc:sldMasterMk cId="4108556871" sldId="2147483648"/>
            <pc:sldLayoutMk cId="1210247090" sldId="2147483659"/>
          </pc:sldLayoutMkLst>
        </pc:sldLayoutChg>
      </pc:sldMasterChg>
      <pc:sldMasterChg chg="add del replId addSldLayout delSldLayout">
        <pc:chgData name="Esteban Reyes Marcelo" userId="6339de3876e73a36" providerId="LiveId" clId="{F3FCD04B-F373-4937-A167-95292D9C0953}" dt="2024-02-03T00:43:37.051" v="16" actId="26606"/>
        <pc:sldMasterMkLst>
          <pc:docMk/>
          <pc:sldMasterMk cId="2977118358" sldId="2147483660"/>
        </pc:sldMasterMkLst>
        <pc:sldLayoutChg chg="add del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669049911" sldId="2147483661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98725059" sldId="2147483662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853880339" sldId="2147483663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999649212" sldId="2147483664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803814828" sldId="2147483665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490573739" sldId="2147483666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695376222" sldId="2147483667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3642709425" sldId="2147483668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1336972702" sldId="2147483669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2583992609" sldId="2147483670"/>
          </pc:sldLayoutMkLst>
        </pc:sldLayoutChg>
        <pc:sldLayoutChg chg="add del replId">
          <pc:chgData name="Esteban Reyes Marcelo" userId="6339de3876e73a36" providerId="LiveId" clId="{F3FCD04B-F373-4937-A167-95292D9C0953}" dt="2024-02-03T00:43:37.051" v="16" actId="26606"/>
          <pc:sldLayoutMkLst>
            <pc:docMk/>
            <pc:sldMasterMk cId="2977118358" sldId="2147483660"/>
            <pc:sldLayoutMk cId="4103225216" sldId="2147483671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5.043" v="13" actId="26606"/>
        <pc:sldMasterMkLst>
          <pc:docMk/>
          <pc:sldMasterMk cId="1407303706" sldId="2147483721"/>
        </pc:sldMasterMkLst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28767726" sldId="2147483710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288542483" sldId="2147483711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506053958" sldId="2147483712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977401897" sldId="2147483713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97250891" sldId="2147483714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101607283" sldId="2147483715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08438812" sldId="2147483716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635773699" sldId="2147483717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3238846381" sldId="2147483718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281681419" sldId="2147483719"/>
          </pc:sldLayoutMkLst>
        </pc:sldLayoutChg>
        <pc:sldLayoutChg chg="add del">
          <pc:chgData name="Esteban Reyes Marcelo" userId="6339de3876e73a36" providerId="LiveId" clId="{F3FCD04B-F373-4937-A167-95292D9C0953}" dt="2024-02-03T00:43:35.043" v="13" actId="26606"/>
          <pc:sldLayoutMkLst>
            <pc:docMk/>
            <pc:sldMasterMk cId="1407303706" sldId="2147483721"/>
            <pc:sldLayoutMk cId="4014620094" sldId="2147483720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21.148" v="11" actId="26606"/>
        <pc:sldMasterMkLst>
          <pc:docMk/>
          <pc:sldMasterMk cId="2887687958" sldId="2147483734"/>
        </pc:sldMasterMkLst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57350910" sldId="2147483723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318272597" sldId="2147483724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1758686983" sldId="2147483725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152556306" sldId="2147483726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905390186" sldId="2147483727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052486801" sldId="2147483728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4146251257" sldId="2147483729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705899385" sldId="2147483730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288747110" sldId="2147483731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3224665095" sldId="2147483732"/>
          </pc:sldLayoutMkLst>
        </pc:sldLayoutChg>
        <pc:sldLayoutChg chg="add del">
          <pc:chgData name="Esteban Reyes Marcelo" userId="6339de3876e73a36" providerId="LiveId" clId="{F3FCD04B-F373-4937-A167-95292D9C0953}" dt="2024-02-03T00:43:21.148" v="11" actId="26606"/>
          <pc:sldLayoutMkLst>
            <pc:docMk/>
            <pc:sldMasterMk cId="2887687958" sldId="2147483734"/>
            <pc:sldLayoutMk cId="965038311" sldId="2147483733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2721794378" sldId="2147483760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42165812" sldId="214748374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958819862" sldId="214748375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092751301" sldId="214748375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775095394" sldId="214748375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87936650" sldId="214748375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95589232" sldId="214748375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082674911" sldId="214748375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2232997507" sldId="214748375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153848888" sldId="214748375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1664592576" sldId="214748375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2721794378" sldId="2147483760"/>
            <pc:sldLayoutMk cId="3905162796" sldId="2147483759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173" v="20" actId="26606"/>
        <pc:sldMasterMkLst>
          <pc:docMk/>
          <pc:sldMasterMk cId="917308659" sldId="2147483761"/>
        </pc:sldMasterMkLst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137175930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847999454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16281229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659941762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3560682581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533070879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715970254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4202031068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702443595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1316898283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58.173" v="20" actId="26606"/>
          <pc:sldLayoutMkLst>
            <pc:docMk/>
            <pc:sldMasterMk cId="917308659" sldId="2147483761"/>
            <pc:sldLayoutMk cId="2202423121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37.006" v="15" actId="26606"/>
        <pc:sldMasterMkLst>
          <pc:docMk/>
          <pc:sldMasterMk cId="4052829030" sldId="2147483773"/>
        </pc:sldMasterMkLst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398315131" sldId="2147483762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388179760" sldId="2147483763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201113384" sldId="2147483764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1305385881" sldId="2147483765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96321652" sldId="2147483766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34637405" sldId="2147483767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62828380" sldId="2147483768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2545034185" sldId="2147483769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227214674" sldId="2147483770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3569663524" sldId="2147483771"/>
          </pc:sldLayoutMkLst>
        </pc:sldLayoutChg>
        <pc:sldLayoutChg chg="add del">
          <pc:chgData name="Esteban Reyes Marcelo" userId="6339de3876e73a36" providerId="LiveId" clId="{F3FCD04B-F373-4937-A167-95292D9C0953}" dt="2024-02-03T00:43:37.006" v="15" actId="26606"/>
          <pc:sldLayoutMkLst>
            <pc:docMk/>
            <pc:sldMasterMk cId="4052829030" sldId="2147483773"/>
            <pc:sldLayoutMk cId="4291674030" sldId="2147483772"/>
          </pc:sldLayoutMkLst>
        </pc:sldLayoutChg>
      </pc:sldMasterChg>
      <pc:sldMasterChg chg="add del addSldLayout delSldLayout">
        <pc:chgData name="Esteban Reyes Marcelo" userId="6339de3876e73a36" providerId="LiveId" clId="{F3FCD04B-F373-4937-A167-95292D9C0953}" dt="2024-02-03T00:43:58.211" v="21" actId="26606"/>
        <pc:sldMasterMkLst>
          <pc:docMk/>
          <pc:sldMasterMk cId="1696819602" sldId="2147483784"/>
        </pc:sldMasterMkLst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647811689" sldId="2147483773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024476588" sldId="2147483774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890319103" sldId="2147483775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166327080" sldId="2147483776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4022717611" sldId="2147483777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654047973" sldId="2147483778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01766009" sldId="2147483779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592443490" sldId="2147483780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927488818" sldId="2147483781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1506372299" sldId="2147483782"/>
          </pc:sldLayoutMkLst>
        </pc:sldLayoutChg>
        <pc:sldLayoutChg chg="add del">
          <pc:chgData name="Esteban Reyes Marcelo" userId="6339de3876e73a36" providerId="LiveId" clId="{F3FCD04B-F373-4937-A167-95292D9C0953}" dt="2024-02-03T00:43:58.211" v="21" actId="26606"/>
          <pc:sldLayoutMkLst>
            <pc:docMk/>
            <pc:sldMasterMk cId="1696819602" sldId="2147483784"/>
            <pc:sldLayoutMk cId="3447937790" sldId="214748378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CE60FA-7FC7-4284-8F8E-EAB45DB3459C}" type="doc">
      <dgm:prSet loTypeId="urn:microsoft.com/office/officeart/2005/8/layout/hierarchy3" loCatId="hierarchy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9752773-43AB-4682-ABC9-AD3DD43B6CD4}">
      <dgm:prSet/>
      <dgm:spPr/>
      <dgm:t>
        <a:bodyPr/>
        <a:lstStyle/>
        <a:p>
          <a:r>
            <a:rPr lang="es-CO" dirty="0"/>
            <a:t>Usuario: Valeria Navarro García</a:t>
          </a:r>
          <a:endParaRPr lang="en-US" dirty="0"/>
        </a:p>
      </dgm:t>
    </dgm:pt>
    <dgm:pt modelId="{50FADAA3-2C8B-4A05-857C-B50F39BAD500}" type="parTrans" cxnId="{25931492-7804-49C1-8311-53898A2FF4C2}">
      <dgm:prSet/>
      <dgm:spPr/>
      <dgm:t>
        <a:bodyPr/>
        <a:lstStyle/>
        <a:p>
          <a:endParaRPr lang="en-US"/>
        </a:p>
      </dgm:t>
    </dgm:pt>
    <dgm:pt modelId="{A80BDFE0-9644-4807-B8B3-550DC4746F7D}" type="sibTrans" cxnId="{25931492-7804-49C1-8311-53898A2FF4C2}">
      <dgm:prSet/>
      <dgm:spPr/>
      <dgm:t>
        <a:bodyPr/>
        <a:lstStyle/>
        <a:p>
          <a:endParaRPr lang="en-US"/>
        </a:p>
      </dgm:t>
    </dgm:pt>
    <dgm:pt modelId="{30EFAA7C-A652-4F58-A8C6-BA7DBE3B86AD}">
      <dgm:prSet/>
      <dgm:spPr/>
      <dgm:t>
        <a:bodyPr/>
        <a:lstStyle/>
        <a:p>
          <a:r>
            <a:rPr lang="es-CO"/>
            <a:t>Actividades</a:t>
          </a:r>
          <a:endParaRPr lang="en-US"/>
        </a:p>
      </dgm:t>
    </dgm:pt>
    <dgm:pt modelId="{70189BBF-F9C0-4F50-BCD9-D98413547350}" type="parTrans" cxnId="{005821FB-250E-415E-8CF7-8939DD329E1C}">
      <dgm:prSet/>
      <dgm:spPr/>
      <dgm:t>
        <a:bodyPr/>
        <a:lstStyle/>
        <a:p>
          <a:endParaRPr lang="en-US"/>
        </a:p>
      </dgm:t>
    </dgm:pt>
    <dgm:pt modelId="{8BCAC79C-34E6-4EEF-8EE6-AFA7DC3CE89D}" type="sibTrans" cxnId="{005821FB-250E-415E-8CF7-8939DD329E1C}">
      <dgm:prSet/>
      <dgm:spPr/>
      <dgm:t>
        <a:bodyPr/>
        <a:lstStyle/>
        <a:p>
          <a:endParaRPr lang="en-US"/>
        </a:p>
      </dgm:t>
    </dgm:pt>
    <dgm:pt modelId="{545151B9-EB6A-4039-9882-0D2767B6B607}">
      <dgm:prSet/>
      <dgm:spPr/>
      <dgm:t>
        <a:bodyPr/>
        <a:lstStyle/>
        <a:p>
          <a:r>
            <a:rPr lang="es-CO" dirty="0"/>
            <a:t>A que se dedica – Auxiliar contable y estudiante de contaduría.</a:t>
          </a:r>
          <a:endParaRPr lang="en-US" dirty="0"/>
        </a:p>
      </dgm:t>
    </dgm:pt>
    <dgm:pt modelId="{E77EF4B4-2702-4758-B054-AEDDB0B4C6D2}" type="parTrans" cxnId="{7CA8FE0B-3332-4858-8ED4-C35142EAD27F}">
      <dgm:prSet/>
      <dgm:spPr/>
      <dgm:t>
        <a:bodyPr/>
        <a:lstStyle/>
        <a:p>
          <a:endParaRPr lang="en-US"/>
        </a:p>
      </dgm:t>
    </dgm:pt>
    <dgm:pt modelId="{42EEFC08-6DC4-4761-9870-86CEDDB75246}" type="sibTrans" cxnId="{7CA8FE0B-3332-4858-8ED4-C35142EAD27F}">
      <dgm:prSet/>
      <dgm:spPr/>
      <dgm:t>
        <a:bodyPr/>
        <a:lstStyle/>
        <a:p>
          <a:endParaRPr lang="en-US"/>
        </a:p>
      </dgm:t>
    </dgm:pt>
    <dgm:pt modelId="{7875D1FA-13A2-4A4B-9EC1-4C68D6215EF1}">
      <dgm:prSet/>
      <dgm:spPr/>
      <dgm:t>
        <a:bodyPr/>
        <a:lstStyle/>
        <a:p>
          <a:r>
            <a:rPr lang="es-CO"/>
            <a:t>Cuantas horas trabaja al día – 8 horas que incluye 1 hora de almuerzo.</a:t>
          </a:r>
          <a:endParaRPr lang="en-US"/>
        </a:p>
      </dgm:t>
    </dgm:pt>
    <dgm:pt modelId="{5659FB67-FF50-4B08-A5F3-91C7D9B4B81F}" type="parTrans" cxnId="{6B6E022E-0421-4FA8-8BFB-3A865BCDAEBD}">
      <dgm:prSet/>
      <dgm:spPr/>
      <dgm:t>
        <a:bodyPr/>
        <a:lstStyle/>
        <a:p>
          <a:endParaRPr lang="en-US"/>
        </a:p>
      </dgm:t>
    </dgm:pt>
    <dgm:pt modelId="{F7508830-393C-4FEE-BE4D-5A461F0D715C}" type="sibTrans" cxnId="{6B6E022E-0421-4FA8-8BFB-3A865BCDAEBD}">
      <dgm:prSet/>
      <dgm:spPr/>
      <dgm:t>
        <a:bodyPr/>
        <a:lstStyle/>
        <a:p>
          <a:endParaRPr lang="en-US"/>
        </a:p>
      </dgm:t>
    </dgm:pt>
    <dgm:pt modelId="{D69ECCF6-B3C6-47C9-A94F-B3D2A65683FE}">
      <dgm:prSet/>
      <dgm:spPr/>
      <dgm:t>
        <a:bodyPr/>
        <a:lstStyle/>
        <a:p>
          <a:r>
            <a:rPr lang="es-CO"/>
            <a:t>Cuáles son sus pasatiempos – Hacer ejercicio, caminar, viajar y ver películas.</a:t>
          </a:r>
          <a:endParaRPr lang="en-US"/>
        </a:p>
      </dgm:t>
    </dgm:pt>
    <dgm:pt modelId="{EC6E3839-2654-4058-A487-760F6B2014FB}" type="parTrans" cxnId="{4DB68545-913F-42B8-A506-4A73C5FE91F7}">
      <dgm:prSet/>
      <dgm:spPr/>
      <dgm:t>
        <a:bodyPr/>
        <a:lstStyle/>
        <a:p>
          <a:endParaRPr lang="en-US"/>
        </a:p>
      </dgm:t>
    </dgm:pt>
    <dgm:pt modelId="{1122019A-E6F4-4F02-8AE8-5F04C44B8A06}" type="sibTrans" cxnId="{4DB68545-913F-42B8-A506-4A73C5FE91F7}">
      <dgm:prSet/>
      <dgm:spPr/>
      <dgm:t>
        <a:bodyPr/>
        <a:lstStyle/>
        <a:p>
          <a:endParaRPr lang="en-US"/>
        </a:p>
      </dgm:t>
    </dgm:pt>
    <dgm:pt modelId="{B657291A-91A4-4EE1-ADE0-4DACD2391470}">
      <dgm:prSet/>
      <dgm:spPr/>
      <dgm:t>
        <a:bodyPr/>
        <a:lstStyle/>
        <a:p>
          <a:r>
            <a:rPr lang="es-CO"/>
            <a:t>Cuáles son las actividades cotidianas que realiza en casa – Descansar, cocinar, manutención y compartir con mi pareja.</a:t>
          </a:r>
          <a:endParaRPr lang="en-US"/>
        </a:p>
      </dgm:t>
    </dgm:pt>
    <dgm:pt modelId="{BDF56E1E-5B8E-484D-811A-2A77F58C166D}" type="parTrans" cxnId="{9430B463-0470-4923-AFFC-BB6BB47F569C}">
      <dgm:prSet/>
      <dgm:spPr/>
      <dgm:t>
        <a:bodyPr/>
        <a:lstStyle/>
        <a:p>
          <a:endParaRPr lang="en-US"/>
        </a:p>
      </dgm:t>
    </dgm:pt>
    <dgm:pt modelId="{F9947109-8763-4F79-95B0-966208DF9868}" type="sibTrans" cxnId="{9430B463-0470-4923-AFFC-BB6BB47F569C}">
      <dgm:prSet/>
      <dgm:spPr/>
      <dgm:t>
        <a:bodyPr/>
        <a:lstStyle/>
        <a:p>
          <a:endParaRPr lang="en-US"/>
        </a:p>
      </dgm:t>
    </dgm:pt>
    <dgm:pt modelId="{0F484AE9-D26C-4EBE-ADC7-E70D6BF8D0D2}">
      <dgm:prSet/>
      <dgm:spPr/>
      <dgm:t>
        <a:bodyPr/>
        <a:lstStyle/>
        <a:p>
          <a:r>
            <a:rPr lang="es-CO"/>
            <a:t>Espacios</a:t>
          </a:r>
          <a:endParaRPr lang="en-US"/>
        </a:p>
      </dgm:t>
    </dgm:pt>
    <dgm:pt modelId="{C63489D2-8A2D-4374-BF7B-C69D29A26D8A}" type="parTrans" cxnId="{C141D3C0-2597-41AE-8E9B-0DB5882B69EC}">
      <dgm:prSet/>
      <dgm:spPr/>
      <dgm:t>
        <a:bodyPr/>
        <a:lstStyle/>
        <a:p>
          <a:endParaRPr lang="en-US"/>
        </a:p>
      </dgm:t>
    </dgm:pt>
    <dgm:pt modelId="{A1A424B6-5740-482D-88EC-FE55B991E4B8}" type="sibTrans" cxnId="{C141D3C0-2597-41AE-8E9B-0DB5882B69EC}">
      <dgm:prSet/>
      <dgm:spPr/>
      <dgm:t>
        <a:bodyPr/>
        <a:lstStyle/>
        <a:p>
          <a:endParaRPr lang="en-US"/>
        </a:p>
      </dgm:t>
    </dgm:pt>
    <dgm:pt modelId="{7CCEE5CB-17B3-4D74-A5BF-3FF531E3FF63}">
      <dgm:prSet/>
      <dgm:spPr/>
      <dgm:t>
        <a:bodyPr/>
        <a:lstStyle/>
        <a:p>
          <a:r>
            <a:rPr lang="es-CO"/>
            <a:t>Trabaja en oficina o desde la casa – Trabaja en oficina.</a:t>
          </a:r>
          <a:endParaRPr lang="en-US"/>
        </a:p>
      </dgm:t>
    </dgm:pt>
    <dgm:pt modelId="{EAD7AA1F-BD01-4F83-99BF-968CA2BEE58F}" type="parTrans" cxnId="{3A66002E-ADAA-48ED-9294-50891B42C499}">
      <dgm:prSet/>
      <dgm:spPr/>
      <dgm:t>
        <a:bodyPr/>
        <a:lstStyle/>
        <a:p>
          <a:endParaRPr lang="en-US"/>
        </a:p>
      </dgm:t>
    </dgm:pt>
    <dgm:pt modelId="{A0C4DA5F-D663-45C3-985F-D35A3A34E014}" type="sibTrans" cxnId="{3A66002E-ADAA-48ED-9294-50891B42C499}">
      <dgm:prSet/>
      <dgm:spPr/>
      <dgm:t>
        <a:bodyPr/>
        <a:lstStyle/>
        <a:p>
          <a:endParaRPr lang="en-US"/>
        </a:p>
      </dgm:t>
    </dgm:pt>
    <dgm:pt modelId="{4E363D34-EA93-4515-BAC3-595E683D7384}">
      <dgm:prSet/>
      <dgm:spPr/>
      <dgm:t>
        <a:bodyPr/>
        <a:lstStyle/>
        <a:p>
          <a:r>
            <a:rPr lang="es-CO"/>
            <a:t>Cuál es el medio de transporte que usas de la oficina a la casa y que tiempo te gasta – SITP o taxi.</a:t>
          </a:r>
          <a:endParaRPr lang="en-US"/>
        </a:p>
      </dgm:t>
    </dgm:pt>
    <dgm:pt modelId="{0CCB0C1A-90EC-4044-93A0-595C2DACB0A9}" type="parTrans" cxnId="{6E3DAED6-1975-41DD-BD9D-D628FB056259}">
      <dgm:prSet/>
      <dgm:spPr/>
      <dgm:t>
        <a:bodyPr/>
        <a:lstStyle/>
        <a:p>
          <a:endParaRPr lang="en-US"/>
        </a:p>
      </dgm:t>
    </dgm:pt>
    <dgm:pt modelId="{6B6D9929-054E-411B-A98B-D6A22A6C7C3A}" type="sibTrans" cxnId="{6E3DAED6-1975-41DD-BD9D-D628FB056259}">
      <dgm:prSet/>
      <dgm:spPr/>
      <dgm:t>
        <a:bodyPr/>
        <a:lstStyle/>
        <a:p>
          <a:endParaRPr lang="en-US"/>
        </a:p>
      </dgm:t>
    </dgm:pt>
    <dgm:pt modelId="{F4001E0D-C5E6-418A-A3D8-D6F933D387B3}">
      <dgm:prSet/>
      <dgm:spPr/>
      <dgm:t>
        <a:bodyPr/>
        <a:lstStyle/>
        <a:p>
          <a:r>
            <a:rPr lang="es-CO"/>
            <a:t>Los eventos sociales los prefiere en su casa o fuera de ella – En la casa con ambiente familiar.</a:t>
          </a:r>
          <a:endParaRPr lang="en-US"/>
        </a:p>
      </dgm:t>
    </dgm:pt>
    <dgm:pt modelId="{FD817A12-9412-496A-9109-BA473FC3F405}" type="parTrans" cxnId="{D0774B02-209A-48B6-8280-157C923E56C7}">
      <dgm:prSet/>
      <dgm:spPr/>
      <dgm:t>
        <a:bodyPr/>
        <a:lstStyle/>
        <a:p>
          <a:endParaRPr lang="en-US"/>
        </a:p>
      </dgm:t>
    </dgm:pt>
    <dgm:pt modelId="{7F8B7FC7-9E4B-424A-9AA6-207614CB0C14}" type="sibTrans" cxnId="{D0774B02-209A-48B6-8280-157C923E56C7}">
      <dgm:prSet/>
      <dgm:spPr/>
      <dgm:t>
        <a:bodyPr/>
        <a:lstStyle/>
        <a:p>
          <a:endParaRPr lang="en-US"/>
        </a:p>
      </dgm:t>
    </dgm:pt>
    <dgm:pt modelId="{107C9BD1-254B-497A-922F-2B109910830A}">
      <dgm:prSet/>
      <dgm:spPr/>
      <dgm:t>
        <a:bodyPr/>
        <a:lstStyle/>
        <a:p>
          <a:r>
            <a:rPr lang="es-CO"/>
            <a:t>Donde vive – En Bogotá, localidad Teusaquillo</a:t>
          </a:r>
          <a:endParaRPr lang="en-US"/>
        </a:p>
      </dgm:t>
    </dgm:pt>
    <dgm:pt modelId="{66CA4ACE-8E55-4539-BF45-0D1386CD4152}" type="parTrans" cxnId="{18BC320A-2F7C-418A-ACA7-C57CB38CC2CF}">
      <dgm:prSet/>
      <dgm:spPr/>
      <dgm:t>
        <a:bodyPr/>
        <a:lstStyle/>
        <a:p>
          <a:endParaRPr lang="en-US"/>
        </a:p>
      </dgm:t>
    </dgm:pt>
    <dgm:pt modelId="{0CE7660A-B4B8-46CE-A4AD-5F99D66E751B}" type="sibTrans" cxnId="{18BC320A-2F7C-418A-ACA7-C57CB38CC2CF}">
      <dgm:prSet/>
      <dgm:spPr/>
      <dgm:t>
        <a:bodyPr/>
        <a:lstStyle/>
        <a:p>
          <a:endParaRPr lang="en-US"/>
        </a:p>
      </dgm:t>
    </dgm:pt>
    <dgm:pt modelId="{CA1CA497-16CD-4C09-B3A5-762207D669A0}">
      <dgm:prSet/>
      <dgm:spPr/>
      <dgm:t>
        <a:bodyPr/>
        <a:lstStyle/>
        <a:p>
          <a:r>
            <a:rPr lang="es-CO"/>
            <a:t>En que estrato vive – Estrato 4</a:t>
          </a:r>
          <a:endParaRPr lang="en-US"/>
        </a:p>
      </dgm:t>
    </dgm:pt>
    <dgm:pt modelId="{3A6BC677-502C-40EC-813B-8707193583E6}" type="parTrans" cxnId="{11A7A469-B2EE-4DAA-B77D-AB5286EDC074}">
      <dgm:prSet/>
      <dgm:spPr/>
      <dgm:t>
        <a:bodyPr/>
        <a:lstStyle/>
        <a:p>
          <a:endParaRPr lang="en-US"/>
        </a:p>
      </dgm:t>
    </dgm:pt>
    <dgm:pt modelId="{7810B25C-4EF5-49C0-92F3-7A240DCC8BBE}" type="sibTrans" cxnId="{11A7A469-B2EE-4DAA-B77D-AB5286EDC074}">
      <dgm:prSet/>
      <dgm:spPr/>
      <dgm:t>
        <a:bodyPr/>
        <a:lstStyle/>
        <a:p>
          <a:endParaRPr lang="en-US"/>
        </a:p>
      </dgm:t>
    </dgm:pt>
    <dgm:pt modelId="{7E857CEA-8539-42D6-A493-6A4D69A15682}">
      <dgm:prSet/>
      <dgm:spPr/>
      <dgm:t>
        <a:bodyPr/>
        <a:lstStyle/>
        <a:p>
          <a:r>
            <a:rPr lang="es-CO"/>
            <a:t>Interacciones</a:t>
          </a:r>
          <a:endParaRPr lang="en-US"/>
        </a:p>
      </dgm:t>
    </dgm:pt>
    <dgm:pt modelId="{735E7BF2-0D2C-488E-ACE6-025A181E9C2F}" type="parTrans" cxnId="{E19572DA-4013-4EA7-9D3F-D631DC5FDA26}">
      <dgm:prSet/>
      <dgm:spPr/>
      <dgm:t>
        <a:bodyPr/>
        <a:lstStyle/>
        <a:p>
          <a:endParaRPr lang="en-US"/>
        </a:p>
      </dgm:t>
    </dgm:pt>
    <dgm:pt modelId="{1B765B1A-58A9-4882-B411-75ABAC52CED5}" type="sibTrans" cxnId="{E19572DA-4013-4EA7-9D3F-D631DC5FDA26}">
      <dgm:prSet/>
      <dgm:spPr/>
      <dgm:t>
        <a:bodyPr/>
        <a:lstStyle/>
        <a:p>
          <a:endParaRPr lang="en-US"/>
        </a:p>
      </dgm:t>
    </dgm:pt>
    <dgm:pt modelId="{08426A82-3C9B-447E-B8D8-D9C901D728BF}">
      <dgm:prSet/>
      <dgm:spPr/>
      <dgm:t>
        <a:bodyPr/>
        <a:lstStyle/>
        <a:p>
          <a:r>
            <a:rPr lang="es-CO"/>
            <a:t>Con quien vives y cuál es su relación – Vivo con su pareja sentimental.</a:t>
          </a:r>
          <a:endParaRPr lang="en-US"/>
        </a:p>
      </dgm:t>
    </dgm:pt>
    <dgm:pt modelId="{5C9BC911-AB64-41BE-A1D9-BAE68F0CEA61}" type="parTrans" cxnId="{6C902B46-6EDB-4DF7-A9BE-C3ABBD88D7C7}">
      <dgm:prSet/>
      <dgm:spPr/>
      <dgm:t>
        <a:bodyPr/>
        <a:lstStyle/>
        <a:p>
          <a:endParaRPr lang="en-US"/>
        </a:p>
      </dgm:t>
    </dgm:pt>
    <dgm:pt modelId="{22C94BAE-DAE7-4DFB-B772-9DAB1C96C698}" type="sibTrans" cxnId="{6C902B46-6EDB-4DF7-A9BE-C3ABBD88D7C7}">
      <dgm:prSet/>
      <dgm:spPr/>
      <dgm:t>
        <a:bodyPr/>
        <a:lstStyle/>
        <a:p>
          <a:endParaRPr lang="en-US"/>
        </a:p>
      </dgm:t>
    </dgm:pt>
    <dgm:pt modelId="{E71E209B-A725-40B7-94FD-55BAD76B58F8}">
      <dgm:prSet/>
      <dgm:spPr/>
      <dgm:t>
        <a:bodyPr/>
        <a:lstStyle/>
        <a:p>
          <a:r>
            <a:rPr lang="es-CO"/>
            <a:t>Le gusta asistir a eventos sociales – Suele compartir en eventos sociales.</a:t>
          </a:r>
          <a:endParaRPr lang="en-US"/>
        </a:p>
      </dgm:t>
    </dgm:pt>
    <dgm:pt modelId="{BEEB7668-C3D8-4AE9-BA10-9739121B366B}" type="parTrans" cxnId="{5106A13A-4E52-49E1-81E5-84C963FAC6D6}">
      <dgm:prSet/>
      <dgm:spPr/>
      <dgm:t>
        <a:bodyPr/>
        <a:lstStyle/>
        <a:p>
          <a:endParaRPr lang="en-US"/>
        </a:p>
      </dgm:t>
    </dgm:pt>
    <dgm:pt modelId="{A720D10D-0FC3-4D6F-8718-A005B02189C3}" type="sibTrans" cxnId="{5106A13A-4E52-49E1-81E5-84C963FAC6D6}">
      <dgm:prSet/>
      <dgm:spPr/>
      <dgm:t>
        <a:bodyPr/>
        <a:lstStyle/>
        <a:p>
          <a:endParaRPr lang="en-US"/>
        </a:p>
      </dgm:t>
    </dgm:pt>
    <dgm:pt modelId="{45032302-46EF-4C69-B73C-737A69CABD85}">
      <dgm:prSet/>
      <dgm:spPr/>
      <dgm:t>
        <a:bodyPr/>
        <a:lstStyle/>
        <a:p>
          <a:r>
            <a:rPr lang="es-CO"/>
            <a:t>Lo eventos sociales normalmente son con amigos o familiares – Suelen ser con amigos y/o familiares.</a:t>
          </a:r>
          <a:endParaRPr lang="en-US"/>
        </a:p>
      </dgm:t>
    </dgm:pt>
    <dgm:pt modelId="{E022C537-4AF3-4BC8-AD9D-1137FA34FBDC}" type="parTrans" cxnId="{F0F93EE2-8BE7-4EA1-B4D1-AFB70F71B64D}">
      <dgm:prSet/>
      <dgm:spPr/>
      <dgm:t>
        <a:bodyPr/>
        <a:lstStyle/>
        <a:p>
          <a:endParaRPr lang="en-US"/>
        </a:p>
      </dgm:t>
    </dgm:pt>
    <dgm:pt modelId="{EF20780C-0A54-40C0-A423-07FE96DFE4A0}" type="sibTrans" cxnId="{F0F93EE2-8BE7-4EA1-B4D1-AFB70F71B64D}">
      <dgm:prSet/>
      <dgm:spPr/>
      <dgm:t>
        <a:bodyPr/>
        <a:lstStyle/>
        <a:p>
          <a:endParaRPr lang="en-US"/>
        </a:p>
      </dgm:t>
    </dgm:pt>
    <dgm:pt modelId="{35E0A984-0F12-40B0-B485-91DCD81719E1}">
      <dgm:prSet/>
      <dgm:spPr/>
      <dgm:t>
        <a:bodyPr/>
        <a:lstStyle/>
        <a:p>
          <a:r>
            <a:rPr lang="es-CO"/>
            <a:t>Objetos</a:t>
          </a:r>
          <a:endParaRPr lang="en-US"/>
        </a:p>
      </dgm:t>
    </dgm:pt>
    <dgm:pt modelId="{0AD20EF3-ADCC-4B42-AE05-25F78376E3F2}" type="parTrans" cxnId="{A7288546-78BB-4732-BC55-BCBE69B902BE}">
      <dgm:prSet/>
      <dgm:spPr/>
      <dgm:t>
        <a:bodyPr/>
        <a:lstStyle/>
        <a:p>
          <a:endParaRPr lang="en-US"/>
        </a:p>
      </dgm:t>
    </dgm:pt>
    <dgm:pt modelId="{F7709B6E-BEEA-43D0-B3D6-8717DCE8B455}" type="sibTrans" cxnId="{A7288546-78BB-4732-BC55-BCBE69B902BE}">
      <dgm:prSet/>
      <dgm:spPr/>
      <dgm:t>
        <a:bodyPr/>
        <a:lstStyle/>
        <a:p>
          <a:endParaRPr lang="en-US"/>
        </a:p>
      </dgm:t>
    </dgm:pt>
    <dgm:pt modelId="{0032CE62-029D-4984-8160-58571489BE82}">
      <dgm:prSet/>
      <dgm:spPr/>
      <dgm:t>
        <a:bodyPr/>
        <a:lstStyle/>
        <a:p>
          <a:r>
            <a:rPr lang="es-CO"/>
            <a:t>Que dispositivo móvil utilizas – Utiliza un iPhone</a:t>
          </a:r>
          <a:endParaRPr lang="en-US"/>
        </a:p>
      </dgm:t>
    </dgm:pt>
    <dgm:pt modelId="{378789E5-C7BA-4945-911B-FD43790A248D}" type="parTrans" cxnId="{376A6DD6-0066-42DF-8FF1-EEA4ED6A2DE5}">
      <dgm:prSet/>
      <dgm:spPr/>
      <dgm:t>
        <a:bodyPr/>
        <a:lstStyle/>
        <a:p>
          <a:endParaRPr lang="en-US"/>
        </a:p>
      </dgm:t>
    </dgm:pt>
    <dgm:pt modelId="{912ED1B2-C09A-4E1F-B548-7FA6158B6032}" type="sibTrans" cxnId="{376A6DD6-0066-42DF-8FF1-EEA4ED6A2DE5}">
      <dgm:prSet/>
      <dgm:spPr/>
      <dgm:t>
        <a:bodyPr/>
        <a:lstStyle/>
        <a:p>
          <a:endParaRPr lang="en-US"/>
        </a:p>
      </dgm:t>
    </dgm:pt>
    <dgm:pt modelId="{56D65823-E44A-411D-944C-B2184982BA06}">
      <dgm:prSet/>
      <dgm:spPr/>
      <dgm:t>
        <a:bodyPr/>
        <a:lstStyle/>
        <a:p>
          <a:r>
            <a:rPr lang="es-CO"/>
            <a:t>Que dispositivos o electrodomésticos inteligentes tiene en la casa – Air fryer, Horno, pero el celular es su dispositivo inteligente.</a:t>
          </a:r>
          <a:endParaRPr lang="en-US"/>
        </a:p>
      </dgm:t>
    </dgm:pt>
    <dgm:pt modelId="{4D011218-7AEF-42D8-80BE-FCABDE69CFFF}" type="parTrans" cxnId="{A1D4452D-5CBE-472B-9B8E-29CC3101BE66}">
      <dgm:prSet/>
      <dgm:spPr/>
      <dgm:t>
        <a:bodyPr/>
        <a:lstStyle/>
        <a:p>
          <a:endParaRPr lang="en-US"/>
        </a:p>
      </dgm:t>
    </dgm:pt>
    <dgm:pt modelId="{4056E23D-B037-45A4-8504-78F24B4A02FA}" type="sibTrans" cxnId="{A1D4452D-5CBE-472B-9B8E-29CC3101BE66}">
      <dgm:prSet/>
      <dgm:spPr/>
      <dgm:t>
        <a:bodyPr/>
        <a:lstStyle/>
        <a:p>
          <a:endParaRPr lang="en-US"/>
        </a:p>
      </dgm:t>
    </dgm:pt>
    <dgm:pt modelId="{B2522AF8-86A0-4D33-A3BB-899CFA53AAA3}">
      <dgm:prSet/>
      <dgm:spPr/>
      <dgm:t>
        <a:bodyPr/>
        <a:lstStyle/>
        <a:p>
          <a:r>
            <a:rPr lang="es-CO"/>
            <a:t>Usuarios</a:t>
          </a:r>
          <a:endParaRPr lang="en-US"/>
        </a:p>
      </dgm:t>
    </dgm:pt>
    <dgm:pt modelId="{3988F6F9-8C48-41EB-A80B-41C7952864A6}" type="parTrans" cxnId="{5D2F695B-2C49-46D6-8424-22B6B21D1386}">
      <dgm:prSet/>
      <dgm:spPr/>
      <dgm:t>
        <a:bodyPr/>
        <a:lstStyle/>
        <a:p>
          <a:endParaRPr lang="en-US"/>
        </a:p>
      </dgm:t>
    </dgm:pt>
    <dgm:pt modelId="{D81718EA-5D20-4DD4-9FFE-AF0D86515ECF}" type="sibTrans" cxnId="{5D2F695B-2C49-46D6-8424-22B6B21D1386}">
      <dgm:prSet/>
      <dgm:spPr/>
      <dgm:t>
        <a:bodyPr/>
        <a:lstStyle/>
        <a:p>
          <a:endParaRPr lang="en-US"/>
        </a:p>
      </dgm:t>
    </dgm:pt>
    <dgm:pt modelId="{E1425D86-BF99-4472-9A29-EFA899EFA490}">
      <dgm:prSet/>
      <dgm:spPr/>
      <dgm:t>
        <a:bodyPr/>
        <a:lstStyle/>
        <a:p>
          <a:r>
            <a:rPr lang="es-CO"/>
            <a:t>Con que frecuencia usas el celular al día – Alta frecuencia, apoya sus labores diarias</a:t>
          </a:r>
          <a:endParaRPr lang="en-US"/>
        </a:p>
      </dgm:t>
    </dgm:pt>
    <dgm:pt modelId="{E0637A54-3B4A-4EFB-B1E2-822FC8211DDF}" type="parTrans" cxnId="{B2B7DEC1-BE24-44E8-ADFB-557279C6D6B5}">
      <dgm:prSet/>
      <dgm:spPr/>
      <dgm:t>
        <a:bodyPr/>
        <a:lstStyle/>
        <a:p>
          <a:endParaRPr lang="en-US"/>
        </a:p>
      </dgm:t>
    </dgm:pt>
    <dgm:pt modelId="{7C084984-BE45-4A3B-9019-5F7153457FB9}" type="sibTrans" cxnId="{B2B7DEC1-BE24-44E8-ADFB-557279C6D6B5}">
      <dgm:prSet/>
      <dgm:spPr/>
      <dgm:t>
        <a:bodyPr/>
        <a:lstStyle/>
        <a:p>
          <a:endParaRPr lang="en-US"/>
        </a:p>
      </dgm:t>
    </dgm:pt>
    <dgm:pt modelId="{2BFBE4CA-769D-4B5C-B1DD-DC6A614F2407}" type="pres">
      <dgm:prSet presAssocID="{69CE60FA-7FC7-4284-8F8E-EAB45DB3459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C194C16-C6CF-4B84-A2CD-ED2684E0856A}" type="pres">
      <dgm:prSet presAssocID="{09752773-43AB-4682-ABC9-AD3DD43B6CD4}" presName="root" presStyleCnt="0"/>
      <dgm:spPr/>
    </dgm:pt>
    <dgm:pt modelId="{35E71AA1-56C1-4D5A-8430-FF6FCCC68E61}" type="pres">
      <dgm:prSet presAssocID="{09752773-43AB-4682-ABC9-AD3DD43B6CD4}" presName="rootComposite" presStyleCnt="0"/>
      <dgm:spPr/>
    </dgm:pt>
    <dgm:pt modelId="{0E8C1C32-15A3-46D4-95C8-347E7E6486A7}" type="pres">
      <dgm:prSet presAssocID="{09752773-43AB-4682-ABC9-AD3DD43B6CD4}" presName="rootText" presStyleLbl="node1" presStyleIdx="0" presStyleCnt="6"/>
      <dgm:spPr/>
    </dgm:pt>
    <dgm:pt modelId="{6F7BB55C-D277-421F-907A-359850270E15}" type="pres">
      <dgm:prSet presAssocID="{09752773-43AB-4682-ABC9-AD3DD43B6CD4}" presName="rootConnector" presStyleLbl="node1" presStyleIdx="0" presStyleCnt="6"/>
      <dgm:spPr/>
    </dgm:pt>
    <dgm:pt modelId="{25957FE4-1A62-44EE-825A-FE0B6AE65BB0}" type="pres">
      <dgm:prSet presAssocID="{09752773-43AB-4682-ABC9-AD3DD43B6CD4}" presName="childShape" presStyleCnt="0"/>
      <dgm:spPr/>
    </dgm:pt>
    <dgm:pt modelId="{B38FE141-ED18-4CA4-8944-2DE0B52B4FFC}" type="pres">
      <dgm:prSet presAssocID="{30EFAA7C-A652-4F58-A8C6-BA7DBE3B86AD}" presName="root" presStyleCnt="0"/>
      <dgm:spPr/>
    </dgm:pt>
    <dgm:pt modelId="{6E4B7C0F-1135-48E9-BFDD-0F4B61DD3E5E}" type="pres">
      <dgm:prSet presAssocID="{30EFAA7C-A652-4F58-A8C6-BA7DBE3B86AD}" presName="rootComposite" presStyleCnt="0"/>
      <dgm:spPr/>
    </dgm:pt>
    <dgm:pt modelId="{7CCA73D7-C7B0-43E6-A299-86E039989CD1}" type="pres">
      <dgm:prSet presAssocID="{30EFAA7C-A652-4F58-A8C6-BA7DBE3B86AD}" presName="rootText" presStyleLbl="node1" presStyleIdx="1" presStyleCnt="6"/>
      <dgm:spPr/>
    </dgm:pt>
    <dgm:pt modelId="{C0F023E0-9B9C-4F59-A43B-602DB684408D}" type="pres">
      <dgm:prSet presAssocID="{30EFAA7C-A652-4F58-A8C6-BA7DBE3B86AD}" presName="rootConnector" presStyleLbl="node1" presStyleIdx="1" presStyleCnt="6"/>
      <dgm:spPr/>
    </dgm:pt>
    <dgm:pt modelId="{BA9536BE-8BC4-412C-A9FB-3338270ED182}" type="pres">
      <dgm:prSet presAssocID="{30EFAA7C-A652-4F58-A8C6-BA7DBE3B86AD}" presName="childShape" presStyleCnt="0"/>
      <dgm:spPr/>
    </dgm:pt>
    <dgm:pt modelId="{3308A9B9-0CFD-4421-89D2-909E71820D1E}" type="pres">
      <dgm:prSet presAssocID="{E77EF4B4-2702-4758-B054-AEDDB0B4C6D2}" presName="Name13" presStyleLbl="parChTrans1D2" presStyleIdx="0" presStyleCnt="15"/>
      <dgm:spPr/>
    </dgm:pt>
    <dgm:pt modelId="{46502DBB-DE8B-462C-BAF3-90232256F95D}" type="pres">
      <dgm:prSet presAssocID="{545151B9-EB6A-4039-9882-0D2767B6B607}" presName="childText" presStyleLbl="bgAcc1" presStyleIdx="0" presStyleCnt="15">
        <dgm:presLayoutVars>
          <dgm:bulletEnabled val="1"/>
        </dgm:presLayoutVars>
      </dgm:prSet>
      <dgm:spPr/>
    </dgm:pt>
    <dgm:pt modelId="{442D25C6-622F-4113-86A5-C491DBB69BAC}" type="pres">
      <dgm:prSet presAssocID="{5659FB67-FF50-4B08-A5F3-91C7D9B4B81F}" presName="Name13" presStyleLbl="parChTrans1D2" presStyleIdx="1" presStyleCnt="15"/>
      <dgm:spPr/>
    </dgm:pt>
    <dgm:pt modelId="{56F378AE-2F3B-4C47-88E1-E587F434F810}" type="pres">
      <dgm:prSet presAssocID="{7875D1FA-13A2-4A4B-9EC1-4C68D6215EF1}" presName="childText" presStyleLbl="bgAcc1" presStyleIdx="1" presStyleCnt="15">
        <dgm:presLayoutVars>
          <dgm:bulletEnabled val="1"/>
        </dgm:presLayoutVars>
      </dgm:prSet>
      <dgm:spPr/>
    </dgm:pt>
    <dgm:pt modelId="{F14E12D3-9E1D-4C11-9F9B-D6F06D38658C}" type="pres">
      <dgm:prSet presAssocID="{EC6E3839-2654-4058-A487-760F6B2014FB}" presName="Name13" presStyleLbl="parChTrans1D2" presStyleIdx="2" presStyleCnt="15"/>
      <dgm:spPr/>
    </dgm:pt>
    <dgm:pt modelId="{ED33B2D4-47A8-4386-8AAB-603796B1946B}" type="pres">
      <dgm:prSet presAssocID="{D69ECCF6-B3C6-47C9-A94F-B3D2A65683FE}" presName="childText" presStyleLbl="bgAcc1" presStyleIdx="2" presStyleCnt="15">
        <dgm:presLayoutVars>
          <dgm:bulletEnabled val="1"/>
        </dgm:presLayoutVars>
      </dgm:prSet>
      <dgm:spPr/>
    </dgm:pt>
    <dgm:pt modelId="{E1EE22C0-4F9C-4924-A5CA-5F429F81F5B8}" type="pres">
      <dgm:prSet presAssocID="{BDF56E1E-5B8E-484D-811A-2A77F58C166D}" presName="Name13" presStyleLbl="parChTrans1D2" presStyleIdx="3" presStyleCnt="15"/>
      <dgm:spPr/>
    </dgm:pt>
    <dgm:pt modelId="{7153EAA2-BD7B-4963-ACE4-5F4916D86BAB}" type="pres">
      <dgm:prSet presAssocID="{B657291A-91A4-4EE1-ADE0-4DACD2391470}" presName="childText" presStyleLbl="bgAcc1" presStyleIdx="3" presStyleCnt="15">
        <dgm:presLayoutVars>
          <dgm:bulletEnabled val="1"/>
        </dgm:presLayoutVars>
      </dgm:prSet>
      <dgm:spPr/>
    </dgm:pt>
    <dgm:pt modelId="{EC7CD053-EFA9-4473-9AAB-854CC4F66AC1}" type="pres">
      <dgm:prSet presAssocID="{0F484AE9-D26C-4EBE-ADC7-E70D6BF8D0D2}" presName="root" presStyleCnt="0"/>
      <dgm:spPr/>
    </dgm:pt>
    <dgm:pt modelId="{5710681A-85FD-4283-98A4-2E93BD4CFA17}" type="pres">
      <dgm:prSet presAssocID="{0F484AE9-D26C-4EBE-ADC7-E70D6BF8D0D2}" presName="rootComposite" presStyleCnt="0"/>
      <dgm:spPr/>
    </dgm:pt>
    <dgm:pt modelId="{D44FA4B4-8DDE-4709-A75C-9675DD8BE1DF}" type="pres">
      <dgm:prSet presAssocID="{0F484AE9-D26C-4EBE-ADC7-E70D6BF8D0D2}" presName="rootText" presStyleLbl="node1" presStyleIdx="2" presStyleCnt="6"/>
      <dgm:spPr/>
    </dgm:pt>
    <dgm:pt modelId="{54C64D7E-B46F-4AF6-8604-764EB2047503}" type="pres">
      <dgm:prSet presAssocID="{0F484AE9-D26C-4EBE-ADC7-E70D6BF8D0D2}" presName="rootConnector" presStyleLbl="node1" presStyleIdx="2" presStyleCnt="6"/>
      <dgm:spPr/>
    </dgm:pt>
    <dgm:pt modelId="{6D1AC01E-2CB7-4973-BFE9-F0F5E96B06DB}" type="pres">
      <dgm:prSet presAssocID="{0F484AE9-D26C-4EBE-ADC7-E70D6BF8D0D2}" presName="childShape" presStyleCnt="0"/>
      <dgm:spPr/>
    </dgm:pt>
    <dgm:pt modelId="{7AF6C0DA-1177-4AA6-9572-A496478B9C0B}" type="pres">
      <dgm:prSet presAssocID="{EAD7AA1F-BD01-4F83-99BF-968CA2BEE58F}" presName="Name13" presStyleLbl="parChTrans1D2" presStyleIdx="4" presStyleCnt="15"/>
      <dgm:spPr/>
    </dgm:pt>
    <dgm:pt modelId="{CC7762B2-F736-4415-8512-0D5A19339FB6}" type="pres">
      <dgm:prSet presAssocID="{7CCEE5CB-17B3-4D74-A5BF-3FF531E3FF63}" presName="childText" presStyleLbl="bgAcc1" presStyleIdx="4" presStyleCnt="15">
        <dgm:presLayoutVars>
          <dgm:bulletEnabled val="1"/>
        </dgm:presLayoutVars>
      </dgm:prSet>
      <dgm:spPr/>
    </dgm:pt>
    <dgm:pt modelId="{3EA04A9A-D272-42CA-9508-EDDB9E9E1C9C}" type="pres">
      <dgm:prSet presAssocID="{0CCB0C1A-90EC-4044-93A0-595C2DACB0A9}" presName="Name13" presStyleLbl="parChTrans1D2" presStyleIdx="5" presStyleCnt="15"/>
      <dgm:spPr/>
    </dgm:pt>
    <dgm:pt modelId="{B02805EE-D007-49EF-AB7A-FFB111F29FBC}" type="pres">
      <dgm:prSet presAssocID="{4E363D34-EA93-4515-BAC3-595E683D7384}" presName="childText" presStyleLbl="bgAcc1" presStyleIdx="5" presStyleCnt="15">
        <dgm:presLayoutVars>
          <dgm:bulletEnabled val="1"/>
        </dgm:presLayoutVars>
      </dgm:prSet>
      <dgm:spPr/>
    </dgm:pt>
    <dgm:pt modelId="{86CF14F2-FA27-40B2-B977-8A2BB1FB4A4C}" type="pres">
      <dgm:prSet presAssocID="{FD817A12-9412-496A-9109-BA473FC3F405}" presName="Name13" presStyleLbl="parChTrans1D2" presStyleIdx="6" presStyleCnt="15"/>
      <dgm:spPr/>
    </dgm:pt>
    <dgm:pt modelId="{1A753853-71C2-4D28-BA63-6DB7EB777D70}" type="pres">
      <dgm:prSet presAssocID="{F4001E0D-C5E6-418A-A3D8-D6F933D387B3}" presName="childText" presStyleLbl="bgAcc1" presStyleIdx="6" presStyleCnt="15">
        <dgm:presLayoutVars>
          <dgm:bulletEnabled val="1"/>
        </dgm:presLayoutVars>
      </dgm:prSet>
      <dgm:spPr/>
    </dgm:pt>
    <dgm:pt modelId="{4103896F-52CB-4297-BCCA-741F0C874552}" type="pres">
      <dgm:prSet presAssocID="{66CA4ACE-8E55-4539-BF45-0D1386CD4152}" presName="Name13" presStyleLbl="parChTrans1D2" presStyleIdx="7" presStyleCnt="15"/>
      <dgm:spPr/>
    </dgm:pt>
    <dgm:pt modelId="{F81043C4-9323-412F-8BB7-99FC42429C86}" type="pres">
      <dgm:prSet presAssocID="{107C9BD1-254B-497A-922F-2B109910830A}" presName="childText" presStyleLbl="bgAcc1" presStyleIdx="7" presStyleCnt="15">
        <dgm:presLayoutVars>
          <dgm:bulletEnabled val="1"/>
        </dgm:presLayoutVars>
      </dgm:prSet>
      <dgm:spPr/>
    </dgm:pt>
    <dgm:pt modelId="{015716CD-4E57-42DB-962D-2BFDAEF7BAFD}" type="pres">
      <dgm:prSet presAssocID="{3A6BC677-502C-40EC-813B-8707193583E6}" presName="Name13" presStyleLbl="parChTrans1D2" presStyleIdx="8" presStyleCnt="15"/>
      <dgm:spPr/>
    </dgm:pt>
    <dgm:pt modelId="{691C5152-CB51-409B-AA4E-399BEF90C4C2}" type="pres">
      <dgm:prSet presAssocID="{CA1CA497-16CD-4C09-B3A5-762207D669A0}" presName="childText" presStyleLbl="bgAcc1" presStyleIdx="8" presStyleCnt="15">
        <dgm:presLayoutVars>
          <dgm:bulletEnabled val="1"/>
        </dgm:presLayoutVars>
      </dgm:prSet>
      <dgm:spPr/>
    </dgm:pt>
    <dgm:pt modelId="{BE6C09F7-57CA-465B-9E7D-319D20471A2E}" type="pres">
      <dgm:prSet presAssocID="{7E857CEA-8539-42D6-A493-6A4D69A15682}" presName="root" presStyleCnt="0"/>
      <dgm:spPr/>
    </dgm:pt>
    <dgm:pt modelId="{A571304F-BC38-47A3-B80C-63F377B9A3DC}" type="pres">
      <dgm:prSet presAssocID="{7E857CEA-8539-42D6-A493-6A4D69A15682}" presName="rootComposite" presStyleCnt="0"/>
      <dgm:spPr/>
    </dgm:pt>
    <dgm:pt modelId="{B37B5251-DAF9-4583-92A5-F81EF7C6600E}" type="pres">
      <dgm:prSet presAssocID="{7E857CEA-8539-42D6-A493-6A4D69A15682}" presName="rootText" presStyleLbl="node1" presStyleIdx="3" presStyleCnt="6"/>
      <dgm:spPr/>
    </dgm:pt>
    <dgm:pt modelId="{67C8E356-BF9E-412A-A859-7E892000928F}" type="pres">
      <dgm:prSet presAssocID="{7E857CEA-8539-42D6-A493-6A4D69A15682}" presName="rootConnector" presStyleLbl="node1" presStyleIdx="3" presStyleCnt="6"/>
      <dgm:spPr/>
    </dgm:pt>
    <dgm:pt modelId="{FA41805E-4AD2-4592-B98B-F0354A1B5D6C}" type="pres">
      <dgm:prSet presAssocID="{7E857CEA-8539-42D6-A493-6A4D69A15682}" presName="childShape" presStyleCnt="0"/>
      <dgm:spPr/>
    </dgm:pt>
    <dgm:pt modelId="{C76CBE75-AC1F-4EBC-80DF-D3ED3268410C}" type="pres">
      <dgm:prSet presAssocID="{5C9BC911-AB64-41BE-A1D9-BAE68F0CEA61}" presName="Name13" presStyleLbl="parChTrans1D2" presStyleIdx="9" presStyleCnt="15"/>
      <dgm:spPr/>
    </dgm:pt>
    <dgm:pt modelId="{B5AE27A5-5961-49EB-8477-23AD8114BEDC}" type="pres">
      <dgm:prSet presAssocID="{08426A82-3C9B-447E-B8D8-D9C901D728BF}" presName="childText" presStyleLbl="bgAcc1" presStyleIdx="9" presStyleCnt="15">
        <dgm:presLayoutVars>
          <dgm:bulletEnabled val="1"/>
        </dgm:presLayoutVars>
      </dgm:prSet>
      <dgm:spPr/>
    </dgm:pt>
    <dgm:pt modelId="{70319857-B7CC-4D42-AD20-DA7DA431F1B5}" type="pres">
      <dgm:prSet presAssocID="{BEEB7668-C3D8-4AE9-BA10-9739121B366B}" presName="Name13" presStyleLbl="parChTrans1D2" presStyleIdx="10" presStyleCnt="15"/>
      <dgm:spPr/>
    </dgm:pt>
    <dgm:pt modelId="{420BD34B-651E-49DE-8D5C-4CEFE3EBF812}" type="pres">
      <dgm:prSet presAssocID="{E71E209B-A725-40B7-94FD-55BAD76B58F8}" presName="childText" presStyleLbl="bgAcc1" presStyleIdx="10" presStyleCnt="15">
        <dgm:presLayoutVars>
          <dgm:bulletEnabled val="1"/>
        </dgm:presLayoutVars>
      </dgm:prSet>
      <dgm:spPr/>
    </dgm:pt>
    <dgm:pt modelId="{DDDF7AA3-701B-408F-8435-0CB4BA340846}" type="pres">
      <dgm:prSet presAssocID="{E022C537-4AF3-4BC8-AD9D-1137FA34FBDC}" presName="Name13" presStyleLbl="parChTrans1D2" presStyleIdx="11" presStyleCnt="15"/>
      <dgm:spPr/>
    </dgm:pt>
    <dgm:pt modelId="{3706C60A-0198-4723-89C7-FD67B3EFFE10}" type="pres">
      <dgm:prSet presAssocID="{45032302-46EF-4C69-B73C-737A69CABD85}" presName="childText" presStyleLbl="bgAcc1" presStyleIdx="11" presStyleCnt="15">
        <dgm:presLayoutVars>
          <dgm:bulletEnabled val="1"/>
        </dgm:presLayoutVars>
      </dgm:prSet>
      <dgm:spPr/>
    </dgm:pt>
    <dgm:pt modelId="{F46A80C9-E6E6-46BB-9937-D9403AECC4E1}" type="pres">
      <dgm:prSet presAssocID="{35E0A984-0F12-40B0-B485-91DCD81719E1}" presName="root" presStyleCnt="0"/>
      <dgm:spPr/>
    </dgm:pt>
    <dgm:pt modelId="{3A8E0032-2977-4C10-B10E-E16A166D9E34}" type="pres">
      <dgm:prSet presAssocID="{35E0A984-0F12-40B0-B485-91DCD81719E1}" presName="rootComposite" presStyleCnt="0"/>
      <dgm:spPr/>
    </dgm:pt>
    <dgm:pt modelId="{5078D4A0-CAE0-4B56-A520-BAF3FA405833}" type="pres">
      <dgm:prSet presAssocID="{35E0A984-0F12-40B0-B485-91DCD81719E1}" presName="rootText" presStyleLbl="node1" presStyleIdx="4" presStyleCnt="6"/>
      <dgm:spPr/>
    </dgm:pt>
    <dgm:pt modelId="{3B4EC9DD-93D5-4231-A165-EBA1F519EC82}" type="pres">
      <dgm:prSet presAssocID="{35E0A984-0F12-40B0-B485-91DCD81719E1}" presName="rootConnector" presStyleLbl="node1" presStyleIdx="4" presStyleCnt="6"/>
      <dgm:spPr/>
    </dgm:pt>
    <dgm:pt modelId="{E7DFF048-CB34-4D30-A491-7FE738A17E8A}" type="pres">
      <dgm:prSet presAssocID="{35E0A984-0F12-40B0-B485-91DCD81719E1}" presName="childShape" presStyleCnt="0"/>
      <dgm:spPr/>
    </dgm:pt>
    <dgm:pt modelId="{43F21603-17CC-4759-942A-06926D13A9F9}" type="pres">
      <dgm:prSet presAssocID="{378789E5-C7BA-4945-911B-FD43790A248D}" presName="Name13" presStyleLbl="parChTrans1D2" presStyleIdx="12" presStyleCnt="15"/>
      <dgm:spPr/>
    </dgm:pt>
    <dgm:pt modelId="{3E40A362-DAC9-4A5F-BDDC-E75751707F96}" type="pres">
      <dgm:prSet presAssocID="{0032CE62-029D-4984-8160-58571489BE82}" presName="childText" presStyleLbl="bgAcc1" presStyleIdx="12" presStyleCnt="15">
        <dgm:presLayoutVars>
          <dgm:bulletEnabled val="1"/>
        </dgm:presLayoutVars>
      </dgm:prSet>
      <dgm:spPr/>
    </dgm:pt>
    <dgm:pt modelId="{CF166002-9AF5-44E2-A72D-E4C3BF9D1657}" type="pres">
      <dgm:prSet presAssocID="{4D011218-7AEF-42D8-80BE-FCABDE69CFFF}" presName="Name13" presStyleLbl="parChTrans1D2" presStyleIdx="13" presStyleCnt="15"/>
      <dgm:spPr/>
    </dgm:pt>
    <dgm:pt modelId="{75A67A0F-3B0D-4D0E-B179-3AA8F84E3655}" type="pres">
      <dgm:prSet presAssocID="{56D65823-E44A-411D-944C-B2184982BA06}" presName="childText" presStyleLbl="bgAcc1" presStyleIdx="13" presStyleCnt="15">
        <dgm:presLayoutVars>
          <dgm:bulletEnabled val="1"/>
        </dgm:presLayoutVars>
      </dgm:prSet>
      <dgm:spPr/>
    </dgm:pt>
    <dgm:pt modelId="{CECEFB74-692A-47A6-9B86-69595CE31DAB}" type="pres">
      <dgm:prSet presAssocID="{B2522AF8-86A0-4D33-A3BB-899CFA53AAA3}" presName="root" presStyleCnt="0"/>
      <dgm:spPr/>
    </dgm:pt>
    <dgm:pt modelId="{23E4D3DF-2944-47CE-81A6-736044CBF317}" type="pres">
      <dgm:prSet presAssocID="{B2522AF8-86A0-4D33-A3BB-899CFA53AAA3}" presName="rootComposite" presStyleCnt="0"/>
      <dgm:spPr/>
    </dgm:pt>
    <dgm:pt modelId="{FD557A25-2033-4935-9F5A-05FDE9C38B84}" type="pres">
      <dgm:prSet presAssocID="{B2522AF8-86A0-4D33-A3BB-899CFA53AAA3}" presName="rootText" presStyleLbl="node1" presStyleIdx="5" presStyleCnt="6"/>
      <dgm:spPr/>
    </dgm:pt>
    <dgm:pt modelId="{AB6F5193-AEC3-42A3-BEA6-6FA80EAA48BE}" type="pres">
      <dgm:prSet presAssocID="{B2522AF8-86A0-4D33-A3BB-899CFA53AAA3}" presName="rootConnector" presStyleLbl="node1" presStyleIdx="5" presStyleCnt="6"/>
      <dgm:spPr/>
    </dgm:pt>
    <dgm:pt modelId="{0A4B5D74-7FAC-4313-8D77-886EBDEB4414}" type="pres">
      <dgm:prSet presAssocID="{B2522AF8-86A0-4D33-A3BB-899CFA53AAA3}" presName="childShape" presStyleCnt="0"/>
      <dgm:spPr/>
    </dgm:pt>
    <dgm:pt modelId="{176CEADF-2D6E-4D35-9A10-618142A79724}" type="pres">
      <dgm:prSet presAssocID="{E0637A54-3B4A-4EFB-B1E2-822FC8211DDF}" presName="Name13" presStyleLbl="parChTrans1D2" presStyleIdx="14" presStyleCnt="15"/>
      <dgm:spPr/>
    </dgm:pt>
    <dgm:pt modelId="{E419B502-A514-42BE-BCC2-1F9398C3F430}" type="pres">
      <dgm:prSet presAssocID="{E1425D86-BF99-4472-9A29-EFA899EFA490}" presName="childText" presStyleLbl="bgAcc1" presStyleIdx="14" presStyleCnt="15">
        <dgm:presLayoutVars>
          <dgm:bulletEnabled val="1"/>
        </dgm:presLayoutVars>
      </dgm:prSet>
      <dgm:spPr/>
    </dgm:pt>
  </dgm:ptLst>
  <dgm:cxnLst>
    <dgm:cxn modelId="{D0774B02-209A-48B6-8280-157C923E56C7}" srcId="{0F484AE9-D26C-4EBE-ADC7-E70D6BF8D0D2}" destId="{F4001E0D-C5E6-418A-A3D8-D6F933D387B3}" srcOrd="2" destOrd="0" parTransId="{FD817A12-9412-496A-9109-BA473FC3F405}" sibTransId="{7F8B7FC7-9E4B-424A-9AA6-207614CB0C14}"/>
    <dgm:cxn modelId="{9CC6E108-BA5F-49BA-B9F7-D1591813A89D}" type="presOf" srcId="{E0637A54-3B4A-4EFB-B1E2-822FC8211DDF}" destId="{176CEADF-2D6E-4D35-9A10-618142A79724}" srcOrd="0" destOrd="0" presId="urn:microsoft.com/office/officeart/2005/8/layout/hierarchy3"/>
    <dgm:cxn modelId="{18BC320A-2F7C-418A-ACA7-C57CB38CC2CF}" srcId="{0F484AE9-D26C-4EBE-ADC7-E70D6BF8D0D2}" destId="{107C9BD1-254B-497A-922F-2B109910830A}" srcOrd="3" destOrd="0" parTransId="{66CA4ACE-8E55-4539-BF45-0D1386CD4152}" sibTransId="{0CE7660A-B4B8-46CE-A4AD-5F99D66E751B}"/>
    <dgm:cxn modelId="{7CA8FE0B-3332-4858-8ED4-C35142EAD27F}" srcId="{30EFAA7C-A652-4F58-A8C6-BA7DBE3B86AD}" destId="{545151B9-EB6A-4039-9882-0D2767B6B607}" srcOrd="0" destOrd="0" parTransId="{E77EF4B4-2702-4758-B054-AEDDB0B4C6D2}" sibTransId="{42EEFC08-6DC4-4761-9870-86CEDDB75246}"/>
    <dgm:cxn modelId="{88FE8B0C-99C5-4DB7-AE5B-7B9AB4513AE7}" type="presOf" srcId="{45032302-46EF-4C69-B73C-737A69CABD85}" destId="{3706C60A-0198-4723-89C7-FD67B3EFFE10}" srcOrd="0" destOrd="0" presId="urn:microsoft.com/office/officeart/2005/8/layout/hierarchy3"/>
    <dgm:cxn modelId="{89680218-34DA-4F9E-B17F-525714240B7D}" type="presOf" srcId="{4D011218-7AEF-42D8-80BE-FCABDE69CFFF}" destId="{CF166002-9AF5-44E2-A72D-E4C3BF9D1657}" srcOrd="0" destOrd="0" presId="urn:microsoft.com/office/officeart/2005/8/layout/hierarchy3"/>
    <dgm:cxn modelId="{20E2841D-9211-4421-92D2-3C3C6322FAF5}" type="presOf" srcId="{545151B9-EB6A-4039-9882-0D2767B6B607}" destId="{46502DBB-DE8B-462C-BAF3-90232256F95D}" srcOrd="0" destOrd="0" presId="urn:microsoft.com/office/officeart/2005/8/layout/hierarchy3"/>
    <dgm:cxn modelId="{BBE52525-67C2-4981-AADE-539B527BF7A3}" type="presOf" srcId="{BEEB7668-C3D8-4AE9-BA10-9739121B366B}" destId="{70319857-B7CC-4D42-AD20-DA7DA431F1B5}" srcOrd="0" destOrd="0" presId="urn:microsoft.com/office/officeart/2005/8/layout/hierarchy3"/>
    <dgm:cxn modelId="{53296825-675B-46A6-80C7-BEC1D4B7E670}" type="presOf" srcId="{5C9BC911-AB64-41BE-A1D9-BAE68F0CEA61}" destId="{C76CBE75-AC1F-4EBC-80DF-D3ED3268410C}" srcOrd="0" destOrd="0" presId="urn:microsoft.com/office/officeart/2005/8/layout/hierarchy3"/>
    <dgm:cxn modelId="{13EA9126-F020-4247-AB0B-C8FBAE5E2EBE}" type="presOf" srcId="{66CA4ACE-8E55-4539-BF45-0D1386CD4152}" destId="{4103896F-52CB-4297-BCCA-741F0C874552}" srcOrd="0" destOrd="0" presId="urn:microsoft.com/office/officeart/2005/8/layout/hierarchy3"/>
    <dgm:cxn modelId="{66171029-969E-468E-82A6-7B46E191CD9A}" type="presOf" srcId="{7875D1FA-13A2-4A4B-9EC1-4C68D6215EF1}" destId="{56F378AE-2F3B-4C47-88E1-E587F434F810}" srcOrd="0" destOrd="0" presId="urn:microsoft.com/office/officeart/2005/8/layout/hierarchy3"/>
    <dgm:cxn modelId="{00C43129-05EB-4A6E-95FB-BDCCCBCAB833}" type="presOf" srcId="{CA1CA497-16CD-4C09-B3A5-762207D669A0}" destId="{691C5152-CB51-409B-AA4E-399BEF90C4C2}" srcOrd="0" destOrd="0" presId="urn:microsoft.com/office/officeart/2005/8/layout/hierarchy3"/>
    <dgm:cxn modelId="{5D10C029-F4E1-4DA6-990F-208D3AD748CD}" type="presOf" srcId="{0F484AE9-D26C-4EBE-ADC7-E70D6BF8D0D2}" destId="{D44FA4B4-8DDE-4709-A75C-9675DD8BE1DF}" srcOrd="0" destOrd="0" presId="urn:microsoft.com/office/officeart/2005/8/layout/hierarchy3"/>
    <dgm:cxn modelId="{28EFF729-E0B9-409A-B954-3DF2AF394C60}" type="presOf" srcId="{56D65823-E44A-411D-944C-B2184982BA06}" destId="{75A67A0F-3B0D-4D0E-B179-3AA8F84E3655}" srcOrd="0" destOrd="0" presId="urn:microsoft.com/office/officeart/2005/8/layout/hierarchy3"/>
    <dgm:cxn modelId="{A703782C-D43E-4FD0-9F88-5190852B2FF4}" type="presOf" srcId="{3A6BC677-502C-40EC-813B-8707193583E6}" destId="{015716CD-4E57-42DB-962D-2BFDAEF7BAFD}" srcOrd="0" destOrd="0" presId="urn:microsoft.com/office/officeart/2005/8/layout/hierarchy3"/>
    <dgm:cxn modelId="{A1D4452D-5CBE-472B-9B8E-29CC3101BE66}" srcId="{35E0A984-0F12-40B0-B485-91DCD81719E1}" destId="{56D65823-E44A-411D-944C-B2184982BA06}" srcOrd="1" destOrd="0" parTransId="{4D011218-7AEF-42D8-80BE-FCABDE69CFFF}" sibTransId="{4056E23D-B037-45A4-8504-78F24B4A02FA}"/>
    <dgm:cxn modelId="{3A66002E-ADAA-48ED-9294-50891B42C499}" srcId="{0F484AE9-D26C-4EBE-ADC7-E70D6BF8D0D2}" destId="{7CCEE5CB-17B3-4D74-A5BF-3FF531E3FF63}" srcOrd="0" destOrd="0" parTransId="{EAD7AA1F-BD01-4F83-99BF-968CA2BEE58F}" sibTransId="{A0C4DA5F-D663-45C3-985F-D35A3A34E014}"/>
    <dgm:cxn modelId="{6B6E022E-0421-4FA8-8BFB-3A865BCDAEBD}" srcId="{30EFAA7C-A652-4F58-A8C6-BA7DBE3B86AD}" destId="{7875D1FA-13A2-4A4B-9EC1-4C68D6215EF1}" srcOrd="1" destOrd="0" parTransId="{5659FB67-FF50-4B08-A5F3-91C7D9B4B81F}" sibTransId="{F7508830-393C-4FEE-BE4D-5A461F0D715C}"/>
    <dgm:cxn modelId="{E5FA6334-8009-4765-85EE-0B56EFFD07EB}" type="presOf" srcId="{E77EF4B4-2702-4758-B054-AEDDB0B4C6D2}" destId="{3308A9B9-0CFD-4421-89D2-909E71820D1E}" srcOrd="0" destOrd="0" presId="urn:microsoft.com/office/officeart/2005/8/layout/hierarchy3"/>
    <dgm:cxn modelId="{5106A13A-4E52-49E1-81E5-84C963FAC6D6}" srcId="{7E857CEA-8539-42D6-A493-6A4D69A15682}" destId="{E71E209B-A725-40B7-94FD-55BAD76B58F8}" srcOrd="1" destOrd="0" parTransId="{BEEB7668-C3D8-4AE9-BA10-9739121B366B}" sibTransId="{A720D10D-0FC3-4D6F-8718-A005B02189C3}"/>
    <dgm:cxn modelId="{15CCFD3B-C1F2-4E40-9962-7986F3B520F8}" type="presOf" srcId="{35E0A984-0F12-40B0-B485-91DCD81719E1}" destId="{5078D4A0-CAE0-4B56-A520-BAF3FA405833}" srcOrd="0" destOrd="0" presId="urn:microsoft.com/office/officeart/2005/8/layout/hierarchy3"/>
    <dgm:cxn modelId="{5D2F695B-2C49-46D6-8424-22B6B21D1386}" srcId="{69CE60FA-7FC7-4284-8F8E-EAB45DB3459C}" destId="{B2522AF8-86A0-4D33-A3BB-899CFA53AAA3}" srcOrd="5" destOrd="0" parTransId="{3988F6F9-8C48-41EB-A80B-41C7952864A6}" sibTransId="{D81718EA-5D20-4DD4-9FFE-AF0D86515ECF}"/>
    <dgm:cxn modelId="{5EEBD35B-4410-4800-9958-6D31A3F142F1}" type="presOf" srcId="{BDF56E1E-5B8E-484D-811A-2A77F58C166D}" destId="{E1EE22C0-4F9C-4924-A5CA-5F429F81F5B8}" srcOrd="0" destOrd="0" presId="urn:microsoft.com/office/officeart/2005/8/layout/hierarchy3"/>
    <dgm:cxn modelId="{9430B463-0470-4923-AFFC-BB6BB47F569C}" srcId="{30EFAA7C-A652-4F58-A8C6-BA7DBE3B86AD}" destId="{B657291A-91A4-4EE1-ADE0-4DACD2391470}" srcOrd="3" destOrd="0" parTransId="{BDF56E1E-5B8E-484D-811A-2A77F58C166D}" sibTransId="{F9947109-8763-4F79-95B0-966208DF9868}"/>
    <dgm:cxn modelId="{22B61F44-6F58-4B3C-9802-4F905279228C}" type="presOf" srcId="{7CCEE5CB-17B3-4D74-A5BF-3FF531E3FF63}" destId="{CC7762B2-F736-4415-8512-0D5A19339FB6}" srcOrd="0" destOrd="0" presId="urn:microsoft.com/office/officeart/2005/8/layout/hierarchy3"/>
    <dgm:cxn modelId="{4DB68545-913F-42B8-A506-4A73C5FE91F7}" srcId="{30EFAA7C-A652-4F58-A8C6-BA7DBE3B86AD}" destId="{D69ECCF6-B3C6-47C9-A94F-B3D2A65683FE}" srcOrd="2" destOrd="0" parTransId="{EC6E3839-2654-4058-A487-760F6B2014FB}" sibTransId="{1122019A-E6F4-4F02-8AE8-5F04C44B8A06}"/>
    <dgm:cxn modelId="{6C902B46-6EDB-4DF7-A9BE-C3ABBD88D7C7}" srcId="{7E857CEA-8539-42D6-A493-6A4D69A15682}" destId="{08426A82-3C9B-447E-B8D8-D9C901D728BF}" srcOrd="0" destOrd="0" parTransId="{5C9BC911-AB64-41BE-A1D9-BAE68F0CEA61}" sibTransId="{22C94BAE-DAE7-4DFB-B772-9DAB1C96C698}"/>
    <dgm:cxn modelId="{14FA4966-BE8C-42FC-9931-68EC82B8D593}" type="presOf" srcId="{0CCB0C1A-90EC-4044-93A0-595C2DACB0A9}" destId="{3EA04A9A-D272-42CA-9508-EDDB9E9E1C9C}" srcOrd="0" destOrd="0" presId="urn:microsoft.com/office/officeart/2005/8/layout/hierarchy3"/>
    <dgm:cxn modelId="{A7288546-78BB-4732-BC55-BCBE69B902BE}" srcId="{69CE60FA-7FC7-4284-8F8E-EAB45DB3459C}" destId="{35E0A984-0F12-40B0-B485-91DCD81719E1}" srcOrd="4" destOrd="0" parTransId="{0AD20EF3-ADCC-4B42-AE05-25F78376E3F2}" sibTransId="{F7709B6E-BEEA-43D0-B3D6-8717DCE8B455}"/>
    <dgm:cxn modelId="{D149AE47-4E41-4F1E-92AF-27B1E54ABDA2}" type="presOf" srcId="{5659FB67-FF50-4B08-A5F3-91C7D9B4B81F}" destId="{442D25C6-622F-4113-86A5-C491DBB69BAC}" srcOrd="0" destOrd="0" presId="urn:microsoft.com/office/officeart/2005/8/layout/hierarchy3"/>
    <dgm:cxn modelId="{11A7A469-B2EE-4DAA-B77D-AB5286EDC074}" srcId="{0F484AE9-D26C-4EBE-ADC7-E70D6BF8D0D2}" destId="{CA1CA497-16CD-4C09-B3A5-762207D669A0}" srcOrd="4" destOrd="0" parTransId="{3A6BC677-502C-40EC-813B-8707193583E6}" sibTransId="{7810B25C-4EF5-49C0-92F3-7A240DCC8BBE}"/>
    <dgm:cxn modelId="{656A0E6A-A3DB-4356-A38E-EB848646454B}" type="presOf" srcId="{09752773-43AB-4682-ABC9-AD3DD43B6CD4}" destId="{6F7BB55C-D277-421F-907A-359850270E15}" srcOrd="1" destOrd="0" presId="urn:microsoft.com/office/officeart/2005/8/layout/hierarchy3"/>
    <dgm:cxn modelId="{B28A016E-A3D3-4148-A86F-1DC4DA899924}" type="presOf" srcId="{30EFAA7C-A652-4F58-A8C6-BA7DBE3B86AD}" destId="{C0F023E0-9B9C-4F59-A43B-602DB684408D}" srcOrd="1" destOrd="0" presId="urn:microsoft.com/office/officeart/2005/8/layout/hierarchy3"/>
    <dgm:cxn modelId="{9209F574-885E-42FA-9259-FFFC69BF62CA}" type="presOf" srcId="{B657291A-91A4-4EE1-ADE0-4DACD2391470}" destId="{7153EAA2-BD7B-4963-ACE4-5F4916D86BAB}" srcOrd="0" destOrd="0" presId="urn:microsoft.com/office/officeart/2005/8/layout/hierarchy3"/>
    <dgm:cxn modelId="{891A8757-21BF-4EFF-8FE8-8805F3279906}" type="presOf" srcId="{0032CE62-029D-4984-8160-58571489BE82}" destId="{3E40A362-DAC9-4A5F-BDDC-E75751707F96}" srcOrd="0" destOrd="0" presId="urn:microsoft.com/office/officeart/2005/8/layout/hierarchy3"/>
    <dgm:cxn modelId="{F1F0D078-FE48-408A-ABBB-5597D3216592}" type="presOf" srcId="{378789E5-C7BA-4945-911B-FD43790A248D}" destId="{43F21603-17CC-4759-942A-06926D13A9F9}" srcOrd="0" destOrd="0" presId="urn:microsoft.com/office/officeart/2005/8/layout/hierarchy3"/>
    <dgm:cxn modelId="{4CF59E7D-43B0-4213-8D63-68B10D96FF27}" type="presOf" srcId="{E1425D86-BF99-4472-9A29-EFA899EFA490}" destId="{E419B502-A514-42BE-BCC2-1F9398C3F430}" srcOrd="0" destOrd="0" presId="urn:microsoft.com/office/officeart/2005/8/layout/hierarchy3"/>
    <dgm:cxn modelId="{87F87F8F-8EE7-48C9-AE63-7BC353E45EE4}" type="presOf" srcId="{30EFAA7C-A652-4F58-A8C6-BA7DBE3B86AD}" destId="{7CCA73D7-C7B0-43E6-A299-86E039989CD1}" srcOrd="0" destOrd="0" presId="urn:microsoft.com/office/officeart/2005/8/layout/hierarchy3"/>
    <dgm:cxn modelId="{F4578B8F-B4E2-4865-8CD4-0EBBF5827F28}" type="presOf" srcId="{69CE60FA-7FC7-4284-8F8E-EAB45DB3459C}" destId="{2BFBE4CA-769D-4B5C-B1DD-DC6A614F2407}" srcOrd="0" destOrd="0" presId="urn:microsoft.com/office/officeart/2005/8/layout/hierarchy3"/>
    <dgm:cxn modelId="{25931492-7804-49C1-8311-53898A2FF4C2}" srcId="{69CE60FA-7FC7-4284-8F8E-EAB45DB3459C}" destId="{09752773-43AB-4682-ABC9-AD3DD43B6CD4}" srcOrd="0" destOrd="0" parTransId="{50FADAA3-2C8B-4A05-857C-B50F39BAD500}" sibTransId="{A80BDFE0-9644-4807-B8B3-550DC4746F7D}"/>
    <dgm:cxn modelId="{D4E10397-C6B8-4DDD-8ADC-8ADF48546FF7}" type="presOf" srcId="{107C9BD1-254B-497A-922F-2B109910830A}" destId="{F81043C4-9323-412F-8BB7-99FC42429C86}" srcOrd="0" destOrd="0" presId="urn:microsoft.com/office/officeart/2005/8/layout/hierarchy3"/>
    <dgm:cxn modelId="{58039C9B-37AD-4909-B266-0692DDB3D1C5}" type="presOf" srcId="{E022C537-4AF3-4BC8-AD9D-1137FA34FBDC}" destId="{DDDF7AA3-701B-408F-8435-0CB4BA340846}" srcOrd="0" destOrd="0" presId="urn:microsoft.com/office/officeart/2005/8/layout/hierarchy3"/>
    <dgm:cxn modelId="{B69901A4-97F0-4507-842A-68F860D50AF1}" type="presOf" srcId="{7E857CEA-8539-42D6-A493-6A4D69A15682}" destId="{67C8E356-BF9E-412A-A859-7E892000928F}" srcOrd="1" destOrd="0" presId="urn:microsoft.com/office/officeart/2005/8/layout/hierarchy3"/>
    <dgm:cxn modelId="{61E648A4-4994-4F9C-A8BE-B60AB52FDD98}" type="presOf" srcId="{EAD7AA1F-BD01-4F83-99BF-968CA2BEE58F}" destId="{7AF6C0DA-1177-4AA6-9572-A496478B9C0B}" srcOrd="0" destOrd="0" presId="urn:microsoft.com/office/officeart/2005/8/layout/hierarchy3"/>
    <dgm:cxn modelId="{B4A106B6-983A-45DA-9149-1827345A29A3}" type="presOf" srcId="{35E0A984-0F12-40B0-B485-91DCD81719E1}" destId="{3B4EC9DD-93D5-4231-A165-EBA1F519EC82}" srcOrd="1" destOrd="0" presId="urn:microsoft.com/office/officeart/2005/8/layout/hierarchy3"/>
    <dgm:cxn modelId="{E3D616BC-0F3F-49EF-A12C-90C9C3F18630}" type="presOf" srcId="{09752773-43AB-4682-ABC9-AD3DD43B6CD4}" destId="{0E8C1C32-15A3-46D4-95C8-347E7E6486A7}" srcOrd="0" destOrd="0" presId="urn:microsoft.com/office/officeart/2005/8/layout/hierarchy3"/>
    <dgm:cxn modelId="{C141D3C0-2597-41AE-8E9B-0DB5882B69EC}" srcId="{69CE60FA-7FC7-4284-8F8E-EAB45DB3459C}" destId="{0F484AE9-D26C-4EBE-ADC7-E70D6BF8D0D2}" srcOrd="2" destOrd="0" parTransId="{C63489D2-8A2D-4374-BF7B-C69D29A26D8A}" sibTransId="{A1A424B6-5740-482D-88EC-FE55B991E4B8}"/>
    <dgm:cxn modelId="{B2B7DEC1-BE24-44E8-ADFB-557279C6D6B5}" srcId="{B2522AF8-86A0-4D33-A3BB-899CFA53AAA3}" destId="{E1425D86-BF99-4472-9A29-EFA899EFA490}" srcOrd="0" destOrd="0" parTransId="{E0637A54-3B4A-4EFB-B1E2-822FC8211DDF}" sibTransId="{7C084984-BE45-4A3B-9019-5F7153457FB9}"/>
    <dgm:cxn modelId="{F9622DC4-6ABC-4373-9443-B34CEA80636F}" type="presOf" srcId="{F4001E0D-C5E6-418A-A3D8-D6F933D387B3}" destId="{1A753853-71C2-4D28-BA63-6DB7EB777D70}" srcOrd="0" destOrd="0" presId="urn:microsoft.com/office/officeart/2005/8/layout/hierarchy3"/>
    <dgm:cxn modelId="{86EF1AC7-E57E-45B0-88BD-7302AF2A3F39}" type="presOf" srcId="{E71E209B-A725-40B7-94FD-55BAD76B58F8}" destId="{420BD34B-651E-49DE-8D5C-4CEFE3EBF812}" srcOrd="0" destOrd="0" presId="urn:microsoft.com/office/officeart/2005/8/layout/hierarchy3"/>
    <dgm:cxn modelId="{41698ACE-A307-42C4-B01D-C5505C2DD15D}" type="presOf" srcId="{B2522AF8-86A0-4D33-A3BB-899CFA53AAA3}" destId="{FD557A25-2033-4935-9F5A-05FDE9C38B84}" srcOrd="0" destOrd="0" presId="urn:microsoft.com/office/officeart/2005/8/layout/hierarchy3"/>
    <dgm:cxn modelId="{77E637D0-867A-466D-85A0-915DEC37C368}" type="presOf" srcId="{4E363D34-EA93-4515-BAC3-595E683D7384}" destId="{B02805EE-D007-49EF-AB7A-FFB111F29FBC}" srcOrd="0" destOrd="0" presId="urn:microsoft.com/office/officeart/2005/8/layout/hierarchy3"/>
    <dgm:cxn modelId="{D3EF98D3-5A77-4D26-9A28-A039EC6A95A8}" type="presOf" srcId="{0F484AE9-D26C-4EBE-ADC7-E70D6BF8D0D2}" destId="{54C64D7E-B46F-4AF6-8604-764EB2047503}" srcOrd="1" destOrd="0" presId="urn:microsoft.com/office/officeart/2005/8/layout/hierarchy3"/>
    <dgm:cxn modelId="{DF44CFD3-17BD-407F-B46C-2463B4EF7E65}" type="presOf" srcId="{08426A82-3C9B-447E-B8D8-D9C901D728BF}" destId="{B5AE27A5-5961-49EB-8477-23AD8114BEDC}" srcOrd="0" destOrd="0" presId="urn:microsoft.com/office/officeart/2005/8/layout/hierarchy3"/>
    <dgm:cxn modelId="{376A6DD6-0066-42DF-8FF1-EEA4ED6A2DE5}" srcId="{35E0A984-0F12-40B0-B485-91DCD81719E1}" destId="{0032CE62-029D-4984-8160-58571489BE82}" srcOrd="0" destOrd="0" parTransId="{378789E5-C7BA-4945-911B-FD43790A248D}" sibTransId="{912ED1B2-C09A-4E1F-B548-7FA6158B6032}"/>
    <dgm:cxn modelId="{6E3DAED6-1975-41DD-BD9D-D628FB056259}" srcId="{0F484AE9-D26C-4EBE-ADC7-E70D6BF8D0D2}" destId="{4E363D34-EA93-4515-BAC3-595E683D7384}" srcOrd="1" destOrd="0" parTransId="{0CCB0C1A-90EC-4044-93A0-595C2DACB0A9}" sibTransId="{6B6D9929-054E-411B-A98B-D6A22A6C7C3A}"/>
    <dgm:cxn modelId="{140F69D8-AAB9-4169-AF73-8DD0B1F0CE88}" type="presOf" srcId="{B2522AF8-86A0-4D33-A3BB-899CFA53AAA3}" destId="{AB6F5193-AEC3-42A3-BEA6-6FA80EAA48BE}" srcOrd="1" destOrd="0" presId="urn:microsoft.com/office/officeart/2005/8/layout/hierarchy3"/>
    <dgm:cxn modelId="{E19572DA-4013-4EA7-9D3F-D631DC5FDA26}" srcId="{69CE60FA-7FC7-4284-8F8E-EAB45DB3459C}" destId="{7E857CEA-8539-42D6-A493-6A4D69A15682}" srcOrd="3" destOrd="0" parTransId="{735E7BF2-0D2C-488E-ACE6-025A181E9C2F}" sibTransId="{1B765B1A-58A9-4882-B411-75ABAC52CED5}"/>
    <dgm:cxn modelId="{F0F93EE2-8BE7-4EA1-B4D1-AFB70F71B64D}" srcId="{7E857CEA-8539-42D6-A493-6A4D69A15682}" destId="{45032302-46EF-4C69-B73C-737A69CABD85}" srcOrd="2" destOrd="0" parTransId="{E022C537-4AF3-4BC8-AD9D-1137FA34FBDC}" sibTransId="{EF20780C-0A54-40C0-A423-07FE96DFE4A0}"/>
    <dgm:cxn modelId="{2D39BDEA-7CFA-4DD2-8540-30F99265DD49}" type="presOf" srcId="{D69ECCF6-B3C6-47C9-A94F-B3D2A65683FE}" destId="{ED33B2D4-47A8-4386-8AAB-603796B1946B}" srcOrd="0" destOrd="0" presId="urn:microsoft.com/office/officeart/2005/8/layout/hierarchy3"/>
    <dgm:cxn modelId="{EB1D88EB-0C8E-47A0-828D-A941824D3261}" type="presOf" srcId="{EC6E3839-2654-4058-A487-760F6B2014FB}" destId="{F14E12D3-9E1D-4C11-9F9B-D6F06D38658C}" srcOrd="0" destOrd="0" presId="urn:microsoft.com/office/officeart/2005/8/layout/hierarchy3"/>
    <dgm:cxn modelId="{36E67CF3-5542-437D-8189-515E9BA4752D}" type="presOf" srcId="{7E857CEA-8539-42D6-A493-6A4D69A15682}" destId="{B37B5251-DAF9-4583-92A5-F81EF7C6600E}" srcOrd="0" destOrd="0" presId="urn:microsoft.com/office/officeart/2005/8/layout/hierarchy3"/>
    <dgm:cxn modelId="{3C218BF8-5C16-4B07-80C4-202181ACCDAB}" type="presOf" srcId="{FD817A12-9412-496A-9109-BA473FC3F405}" destId="{86CF14F2-FA27-40B2-B977-8A2BB1FB4A4C}" srcOrd="0" destOrd="0" presId="urn:microsoft.com/office/officeart/2005/8/layout/hierarchy3"/>
    <dgm:cxn modelId="{005821FB-250E-415E-8CF7-8939DD329E1C}" srcId="{69CE60FA-7FC7-4284-8F8E-EAB45DB3459C}" destId="{30EFAA7C-A652-4F58-A8C6-BA7DBE3B86AD}" srcOrd="1" destOrd="0" parTransId="{70189BBF-F9C0-4F50-BCD9-D98413547350}" sibTransId="{8BCAC79C-34E6-4EEF-8EE6-AFA7DC3CE89D}"/>
    <dgm:cxn modelId="{BA58D1FF-673B-4D0C-9BF4-3833145AFA2B}" type="presParOf" srcId="{2BFBE4CA-769D-4B5C-B1DD-DC6A614F2407}" destId="{6C194C16-C6CF-4B84-A2CD-ED2684E0856A}" srcOrd="0" destOrd="0" presId="urn:microsoft.com/office/officeart/2005/8/layout/hierarchy3"/>
    <dgm:cxn modelId="{C133B31C-50C9-4CF1-8368-8531BC9CBAF1}" type="presParOf" srcId="{6C194C16-C6CF-4B84-A2CD-ED2684E0856A}" destId="{35E71AA1-56C1-4D5A-8430-FF6FCCC68E61}" srcOrd="0" destOrd="0" presId="urn:microsoft.com/office/officeart/2005/8/layout/hierarchy3"/>
    <dgm:cxn modelId="{92D43617-3CCD-41AD-BC8B-5078E4B7BA11}" type="presParOf" srcId="{35E71AA1-56C1-4D5A-8430-FF6FCCC68E61}" destId="{0E8C1C32-15A3-46D4-95C8-347E7E6486A7}" srcOrd="0" destOrd="0" presId="urn:microsoft.com/office/officeart/2005/8/layout/hierarchy3"/>
    <dgm:cxn modelId="{8DB297CB-96AF-4952-B7D8-0C419598E4DD}" type="presParOf" srcId="{35E71AA1-56C1-4D5A-8430-FF6FCCC68E61}" destId="{6F7BB55C-D277-421F-907A-359850270E15}" srcOrd="1" destOrd="0" presId="urn:microsoft.com/office/officeart/2005/8/layout/hierarchy3"/>
    <dgm:cxn modelId="{9B1CCC2E-D08F-4FC4-9FCB-3BCAEC24D47F}" type="presParOf" srcId="{6C194C16-C6CF-4B84-A2CD-ED2684E0856A}" destId="{25957FE4-1A62-44EE-825A-FE0B6AE65BB0}" srcOrd="1" destOrd="0" presId="urn:microsoft.com/office/officeart/2005/8/layout/hierarchy3"/>
    <dgm:cxn modelId="{31E60B16-A1DC-4CCF-9F08-9696C772472A}" type="presParOf" srcId="{2BFBE4CA-769D-4B5C-B1DD-DC6A614F2407}" destId="{B38FE141-ED18-4CA4-8944-2DE0B52B4FFC}" srcOrd="1" destOrd="0" presId="urn:microsoft.com/office/officeart/2005/8/layout/hierarchy3"/>
    <dgm:cxn modelId="{799EBC1B-8172-4FFE-9F52-F4D6AE7FB1A3}" type="presParOf" srcId="{B38FE141-ED18-4CA4-8944-2DE0B52B4FFC}" destId="{6E4B7C0F-1135-48E9-BFDD-0F4B61DD3E5E}" srcOrd="0" destOrd="0" presId="urn:microsoft.com/office/officeart/2005/8/layout/hierarchy3"/>
    <dgm:cxn modelId="{39D7D224-4098-4C7C-ABF6-A03EB00003EA}" type="presParOf" srcId="{6E4B7C0F-1135-48E9-BFDD-0F4B61DD3E5E}" destId="{7CCA73D7-C7B0-43E6-A299-86E039989CD1}" srcOrd="0" destOrd="0" presId="urn:microsoft.com/office/officeart/2005/8/layout/hierarchy3"/>
    <dgm:cxn modelId="{FB1A55E1-1A68-491D-86F4-A7884668629A}" type="presParOf" srcId="{6E4B7C0F-1135-48E9-BFDD-0F4B61DD3E5E}" destId="{C0F023E0-9B9C-4F59-A43B-602DB684408D}" srcOrd="1" destOrd="0" presId="urn:microsoft.com/office/officeart/2005/8/layout/hierarchy3"/>
    <dgm:cxn modelId="{636D99EE-0F55-4CDD-A05B-F4C2538F4953}" type="presParOf" srcId="{B38FE141-ED18-4CA4-8944-2DE0B52B4FFC}" destId="{BA9536BE-8BC4-412C-A9FB-3338270ED182}" srcOrd="1" destOrd="0" presId="urn:microsoft.com/office/officeart/2005/8/layout/hierarchy3"/>
    <dgm:cxn modelId="{2643EB1E-3F5C-4769-B015-BE6352A62D3B}" type="presParOf" srcId="{BA9536BE-8BC4-412C-A9FB-3338270ED182}" destId="{3308A9B9-0CFD-4421-89D2-909E71820D1E}" srcOrd="0" destOrd="0" presId="urn:microsoft.com/office/officeart/2005/8/layout/hierarchy3"/>
    <dgm:cxn modelId="{1F8311AA-9C51-4D75-AA03-2D1481EE02B8}" type="presParOf" srcId="{BA9536BE-8BC4-412C-A9FB-3338270ED182}" destId="{46502DBB-DE8B-462C-BAF3-90232256F95D}" srcOrd="1" destOrd="0" presId="urn:microsoft.com/office/officeart/2005/8/layout/hierarchy3"/>
    <dgm:cxn modelId="{5354692E-7114-425D-A53F-3EAAB254F2D4}" type="presParOf" srcId="{BA9536BE-8BC4-412C-A9FB-3338270ED182}" destId="{442D25C6-622F-4113-86A5-C491DBB69BAC}" srcOrd="2" destOrd="0" presId="urn:microsoft.com/office/officeart/2005/8/layout/hierarchy3"/>
    <dgm:cxn modelId="{EA1BA527-8709-4FB3-9828-BACFE7BB66EA}" type="presParOf" srcId="{BA9536BE-8BC4-412C-A9FB-3338270ED182}" destId="{56F378AE-2F3B-4C47-88E1-E587F434F810}" srcOrd="3" destOrd="0" presId="urn:microsoft.com/office/officeart/2005/8/layout/hierarchy3"/>
    <dgm:cxn modelId="{9513B27C-E38C-47CB-8C8E-FA86308D5B4F}" type="presParOf" srcId="{BA9536BE-8BC4-412C-A9FB-3338270ED182}" destId="{F14E12D3-9E1D-4C11-9F9B-D6F06D38658C}" srcOrd="4" destOrd="0" presId="urn:microsoft.com/office/officeart/2005/8/layout/hierarchy3"/>
    <dgm:cxn modelId="{CEA8EC52-4B83-491F-9776-9580006B2360}" type="presParOf" srcId="{BA9536BE-8BC4-412C-A9FB-3338270ED182}" destId="{ED33B2D4-47A8-4386-8AAB-603796B1946B}" srcOrd="5" destOrd="0" presId="urn:microsoft.com/office/officeart/2005/8/layout/hierarchy3"/>
    <dgm:cxn modelId="{6BFE06C8-EF9C-4E55-9876-71BCB7BBFF05}" type="presParOf" srcId="{BA9536BE-8BC4-412C-A9FB-3338270ED182}" destId="{E1EE22C0-4F9C-4924-A5CA-5F429F81F5B8}" srcOrd="6" destOrd="0" presId="urn:microsoft.com/office/officeart/2005/8/layout/hierarchy3"/>
    <dgm:cxn modelId="{19E757EA-2FBD-4CB2-B0F6-7927B3913884}" type="presParOf" srcId="{BA9536BE-8BC4-412C-A9FB-3338270ED182}" destId="{7153EAA2-BD7B-4963-ACE4-5F4916D86BAB}" srcOrd="7" destOrd="0" presId="urn:microsoft.com/office/officeart/2005/8/layout/hierarchy3"/>
    <dgm:cxn modelId="{44A10F3F-770B-4DC4-BD17-B84EA8F0CB37}" type="presParOf" srcId="{2BFBE4CA-769D-4B5C-B1DD-DC6A614F2407}" destId="{EC7CD053-EFA9-4473-9AAB-854CC4F66AC1}" srcOrd="2" destOrd="0" presId="urn:microsoft.com/office/officeart/2005/8/layout/hierarchy3"/>
    <dgm:cxn modelId="{AF2A9ABA-C9F0-45B9-8C48-80B1DA0B0512}" type="presParOf" srcId="{EC7CD053-EFA9-4473-9AAB-854CC4F66AC1}" destId="{5710681A-85FD-4283-98A4-2E93BD4CFA17}" srcOrd="0" destOrd="0" presId="urn:microsoft.com/office/officeart/2005/8/layout/hierarchy3"/>
    <dgm:cxn modelId="{E9C957FE-2E86-45BE-B933-A5BB8328571C}" type="presParOf" srcId="{5710681A-85FD-4283-98A4-2E93BD4CFA17}" destId="{D44FA4B4-8DDE-4709-A75C-9675DD8BE1DF}" srcOrd="0" destOrd="0" presId="urn:microsoft.com/office/officeart/2005/8/layout/hierarchy3"/>
    <dgm:cxn modelId="{01A76E3D-509F-40A4-9466-A3641F49BD65}" type="presParOf" srcId="{5710681A-85FD-4283-98A4-2E93BD4CFA17}" destId="{54C64D7E-B46F-4AF6-8604-764EB2047503}" srcOrd="1" destOrd="0" presId="urn:microsoft.com/office/officeart/2005/8/layout/hierarchy3"/>
    <dgm:cxn modelId="{460E5ECC-1E5C-47EE-B3BE-44800CA9BC32}" type="presParOf" srcId="{EC7CD053-EFA9-4473-9AAB-854CC4F66AC1}" destId="{6D1AC01E-2CB7-4973-BFE9-F0F5E96B06DB}" srcOrd="1" destOrd="0" presId="urn:microsoft.com/office/officeart/2005/8/layout/hierarchy3"/>
    <dgm:cxn modelId="{DBBB3030-E318-432A-A739-34A9B5BAB675}" type="presParOf" srcId="{6D1AC01E-2CB7-4973-BFE9-F0F5E96B06DB}" destId="{7AF6C0DA-1177-4AA6-9572-A496478B9C0B}" srcOrd="0" destOrd="0" presId="urn:microsoft.com/office/officeart/2005/8/layout/hierarchy3"/>
    <dgm:cxn modelId="{77E1C3D8-5D8C-478D-AA32-B20BF3A6E1C0}" type="presParOf" srcId="{6D1AC01E-2CB7-4973-BFE9-F0F5E96B06DB}" destId="{CC7762B2-F736-4415-8512-0D5A19339FB6}" srcOrd="1" destOrd="0" presId="urn:microsoft.com/office/officeart/2005/8/layout/hierarchy3"/>
    <dgm:cxn modelId="{A2DDE960-4447-4F61-B938-860104F42120}" type="presParOf" srcId="{6D1AC01E-2CB7-4973-BFE9-F0F5E96B06DB}" destId="{3EA04A9A-D272-42CA-9508-EDDB9E9E1C9C}" srcOrd="2" destOrd="0" presId="urn:microsoft.com/office/officeart/2005/8/layout/hierarchy3"/>
    <dgm:cxn modelId="{A4933A34-6A6A-4D0B-A955-75FA2D6C047D}" type="presParOf" srcId="{6D1AC01E-2CB7-4973-BFE9-F0F5E96B06DB}" destId="{B02805EE-D007-49EF-AB7A-FFB111F29FBC}" srcOrd="3" destOrd="0" presId="urn:microsoft.com/office/officeart/2005/8/layout/hierarchy3"/>
    <dgm:cxn modelId="{427B643E-84B3-4894-B557-07CA7F83B781}" type="presParOf" srcId="{6D1AC01E-2CB7-4973-BFE9-F0F5E96B06DB}" destId="{86CF14F2-FA27-40B2-B977-8A2BB1FB4A4C}" srcOrd="4" destOrd="0" presId="urn:microsoft.com/office/officeart/2005/8/layout/hierarchy3"/>
    <dgm:cxn modelId="{9B755764-49D9-4225-81F3-8C5A7C522BF5}" type="presParOf" srcId="{6D1AC01E-2CB7-4973-BFE9-F0F5E96B06DB}" destId="{1A753853-71C2-4D28-BA63-6DB7EB777D70}" srcOrd="5" destOrd="0" presId="urn:microsoft.com/office/officeart/2005/8/layout/hierarchy3"/>
    <dgm:cxn modelId="{6CAA5380-CE90-4155-85A6-7496BB851E9C}" type="presParOf" srcId="{6D1AC01E-2CB7-4973-BFE9-F0F5E96B06DB}" destId="{4103896F-52CB-4297-BCCA-741F0C874552}" srcOrd="6" destOrd="0" presId="urn:microsoft.com/office/officeart/2005/8/layout/hierarchy3"/>
    <dgm:cxn modelId="{3C87A5B8-8591-424C-9D72-C0E6F1A4EC3A}" type="presParOf" srcId="{6D1AC01E-2CB7-4973-BFE9-F0F5E96B06DB}" destId="{F81043C4-9323-412F-8BB7-99FC42429C86}" srcOrd="7" destOrd="0" presId="urn:microsoft.com/office/officeart/2005/8/layout/hierarchy3"/>
    <dgm:cxn modelId="{CE402B76-B574-4ED7-9592-70EAE7ED5EFE}" type="presParOf" srcId="{6D1AC01E-2CB7-4973-BFE9-F0F5E96B06DB}" destId="{015716CD-4E57-42DB-962D-2BFDAEF7BAFD}" srcOrd="8" destOrd="0" presId="urn:microsoft.com/office/officeart/2005/8/layout/hierarchy3"/>
    <dgm:cxn modelId="{C465BB46-98D7-4664-A277-94F498053C3E}" type="presParOf" srcId="{6D1AC01E-2CB7-4973-BFE9-F0F5E96B06DB}" destId="{691C5152-CB51-409B-AA4E-399BEF90C4C2}" srcOrd="9" destOrd="0" presId="urn:microsoft.com/office/officeart/2005/8/layout/hierarchy3"/>
    <dgm:cxn modelId="{E41116AE-ABA9-4E9B-9A39-B92F5482B715}" type="presParOf" srcId="{2BFBE4CA-769D-4B5C-B1DD-DC6A614F2407}" destId="{BE6C09F7-57CA-465B-9E7D-319D20471A2E}" srcOrd="3" destOrd="0" presId="urn:microsoft.com/office/officeart/2005/8/layout/hierarchy3"/>
    <dgm:cxn modelId="{8EF49996-E101-48C6-9425-DD4DE5B012CE}" type="presParOf" srcId="{BE6C09F7-57CA-465B-9E7D-319D20471A2E}" destId="{A571304F-BC38-47A3-B80C-63F377B9A3DC}" srcOrd="0" destOrd="0" presId="urn:microsoft.com/office/officeart/2005/8/layout/hierarchy3"/>
    <dgm:cxn modelId="{535F8661-BBB8-46E3-B6BB-1A3413A279ED}" type="presParOf" srcId="{A571304F-BC38-47A3-B80C-63F377B9A3DC}" destId="{B37B5251-DAF9-4583-92A5-F81EF7C6600E}" srcOrd="0" destOrd="0" presId="urn:microsoft.com/office/officeart/2005/8/layout/hierarchy3"/>
    <dgm:cxn modelId="{7CCDB474-12B0-45F7-B7F8-AE680DD47287}" type="presParOf" srcId="{A571304F-BC38-47A3-B80C-63F377B9A3DC}" destId="{67C8E356-BF9E-412A-A859-7E892000928F}" srcOrd="1" destOrd="0" presId="urn:microsoft.com/office/officeart/2005/8/layout/hierarchy3"/>
    <dgm:cxn modelId="{7108CC5B-5BB7-4711-A206-B1770D838E9B}" type="presParOf" srcId="{BE6C09F7-57CA-465B-9E7D-319D20471A2E}" destId="{FA41805E-4AD2-4592-B98B-F0354A1B5D6C}" srcOrd="1" destOrd="0" presId="urn:microsoft.com/office/officeart/2005/8/layout/hierarchy3"/>
    <dgm:cxn modelId="{AEF87A68-63D3-4377-A0D1-A57898916693}" type="presParOf" srcId="{FA41805E-4AD2-4592-B98B-F0354A1B5D6C}" destId="{C76CBE75-AC1F-4EBC-80DF-D3ED3268410C}" srcOrd="0" destOrd="0" presId="urn:microsoft.com/office/officeart/2005/8/layout/hierarchy3"/>
    <dgm:cxn modelId="{73041F93-0C59-4CC0-A8E7-7165A2787D71}" type="presParOf" srcId="{FA41805E-4AD2-4592-B98B-F0354A1B5D6C}" destId="{B5AE27A5-5961-49EB-8477-23AD8114BEDC}" srcOrd="1" destOrd="0" presId="urn:microsoft.com/office/officeart/2005/8/layout/hierarchy3"/>
    <dgm:cxn modelId="{E66A1320-CA11-418E-B3D9-57304B0CA190}" type="presParOf" srcId="{FA41805E-4AD2-4592-B98B-F0354A1B5D6C}" destId="{70319857-B7CC-4D42-AD20-DA7DA431F1B5}" srcOrd="2" destOrd="0" presId="urn:microsoft.com/office/officeart/2005/8/layout/hierarchy3"/>
    <dgm:cxn modelId="{541CFDC5-07A8-44E4-AE93-8F7BC2907F03}" type="presParOf" srcId="{FA41805E-4AD2-4592-B98B-F0354A1B5D6C}" destId="{420BD34B-651E-49DE-8D5C-4CEFE3EBF812}" srcOrd="3" destOrd="0" presId="urn:microsoft.com/office/officeart/2005/8/layout/hierarchy3"/>
    <dgm:cxn modelId="{692346D1-56CD-4573-A3F9-68FF4417CB87}" type="presParOf" srcId="{FA41805E-4AD2-4592-B98B-F0354A1B5D6C}" destId="{DDDF7AA3-701B-408F-8435-0CB4BA340846}" srcOrd="4" destOrd="0" presId="urn:microsoft.com/office/officeart/2005/8/layout/hierarchy3"/>
    <dgm:cxn modelId="{2B923DA8-C48F-45F1-B5D6-4D53D65784DE}" type="presParOf" srcId="{FA41805E-4AD2-4592-B98B-F0354A1B5D6C}" destId="{3706C60A-0198-4723-89C7-FD67B3EFFE10}" srcOrd="5" destOrd="0" presId="urn:microsoft.com/office/officeart/2005/8/layout/hierarchy3"/>
    <dgm:cxn modelId="{894788EA-F04D-4DF6-B550-441F68EB0D1A}" type="presParOf" srcId="{2BFBE4CA-769D-4B5C-B1DD-DC6A614F2407}" destId="{F46A80C9-E6E6-46BB-9937-D9403AECC4E1}" srcOrd="4" destOrd="0" presId="urn:microsoft.com/office/officeart/2005/8/layout/hierarchy3"/>
    <dgm:cxn modelId="{2B1A9E14-BFEA-4F32-89EA-5BB03000F6EF}" type="presParOf" srcId="{F46A80C9-E6E6-46BB-9937-D9403AECC4E1}" destId="{3A8E0032-2977-4C10-B10E-E16A166D9E34}" srcOrd="0" destOrd="0" presId="urn:microsoft.com/office/officeart/2005/8/layout/hierarchy3"/>
    <dgm:cxn modelId="{434C031B-C1A9-4682-A509-43B5047EDE03}" type="presParOf" srcId="{3A8E0032-2977-4C10-B10E-E16A166D9E34}" destId="{5078D4A0-CAE0-4B56-A520-BAF3FA405833}" srcOrd="0" destOrd="0" presId="urn:microsoft.com/office/officeart/2005/8/layout/hierarchy3"/>
    <dgm:cxn modelId="{FA2FAC73-B5FF-46DA-905B-E1E47E77F402}" type="presParOf" srcId="{3A8E0032-2977-4C10-B10E-E16A166D9E34}" destId="{3B4EC9DD-93D5-4231-A165-EBA1F519EC82}" srcOrd="1" destOrd="0" presId="urn:microsoft.com/office/officeart/2005/8/layout/hierarchy3"/>
    <dgm:cxn modelId="{7E480824-5D93-4528-823B-E0DFB0D9D684}" type="presParOf" srcId="{F46A80C9-E6E6-46BB-9937-D9403AECC4E1}" destId="{E7DFF048-CB34-4D30-A491-7FE738A17E8A}" srcOrd="1" destOrd="0" presId="urn:microsoft.com/office/officeart/2005/8/layout/hierarchy3"/>
    <dgm:cxn modelId="{68D73E5C-EC8B-431A-B089-C8E0763C9B23}" type="presParOf" srcId="{E7DFF048-CB34-4D30-A491-7FE738A17E8A}" destId="{43F21603-17CC-4759-942A-06926D13A9F9}" srcOrd="0" destOrd="0" presId="urn:microsoft.com/office/officeart/2005/8/layout/hierarchy3"/>
    <dgm:cxn modelId="{E0BCA4AD-826B-412A-811F-F58E7D767172}" type="presParOf" srcId="{E7DFF048-CB34-4D30-A491-7FE738A17E8A}" destId="{3E40A362-DAC9-4A5F-BDDC-E75751707F96}" srcOrd="1" destOrd="0" presId="urn:microsoft.com/office/officeart/2005/8/layout/hierarchy3"/>
    <dgm:cxn modelId="{34095C21-974B-45AC-A913-BDC3E7A58CD0}" type="presParOf" srcId="{E7DFF048-CB34-4D30-A491-7FE738A17E8A}" destId="{CF166002-9AF5-44E2-A72D-E4C3BF9D1657}" srcOrd="2" destOrd="0" presId="urn:microsoft.com/office/officeart/2005/8/layout/hierarchy3"/>
    <dgm:cxn modelId="{4BB681EF-5288-4D02-A7ED-0D938EC3FEA1}" type="presParOf" srcId="{E7DFF048-CB34-4D30-A491-7FE738A17E8A}" destId="{75A67A0F-3B0D-4D0E-B179-3AA8F84E3655}" srcOrd="3" destOrd="0" presId="urn:microsoft.com/office/officeart/2005/8/layout/hierarchy3"/>
    <dgm:cxn modelId="{29A59366-8CB5-4B2C-886F-7216BEBFF438}" type="presParOf" srcId="{2BFBE4CA-769D-4B5C-B1DD-DC6A614F2407}" destId="{CECEFB74-692A-47A6-9B86-69595CE31DAB}" srcOrd="5" destOrd="0" presId="urn:microsoft.com/office/officeart/2005/8/layout/hierarchy3"/>
    <dgm:cxn modelId="{F3BF20C7-37C9-41DB-B19D-CFFA79E434E9}" type="presParOf" srcId="{CECEFB74-692A-47A6-9B86-69595CE31DAB}" destId="{23E4D3DF-2944-47CE-81A6-736044CBF317}" srcOrd="0" destOrd="0" presId="urn:microsoft.com/office/officeart/2005/8/layout/hierarchy3"/>
    <dgm:cxn modelId="{E8C51931-FDD2-4259-82B2-BBAF0866AAA0}" type="presParOf" srcId="{23E4D3DF-2944-47CE-81A6-736044CBF317}" destId="{FD557A25-2033-4935-9F5A-05FDE9C38B84}" srcOrd="0" destOrd="0" presId="urn:microsoft.com/office/officeart/2005/8/layout/hierarchy3"/>
    <dgm:cxn modelId="{23ADB22D-B80D-4B8B-B51E-C0586864FF28}" type="presParOf" srcId="{23E4D3DF-2944-47CE-81A6-736044CBF317}" destId="{AB6F5193-AEC3-42A3-BEA6-6FA80EAA48BE}" srcOrd="1" destOrd="0" presId="urn:microsoft.com/office/officeart/2005/8/layout/hierarchy3"/>
    <dgm:cxn modelId="{D92A560B-E407-4131-8978-7EC21DB43BD3}" type="presParOf" srcId="{CECEFB74-692A-47A6-9B86-69595CE31DAB}" destId="{0A4B5D74-7FAC-4313-8D77-886EBDEB4414}" srcOrd="1" destOrd="0" presId="urn:microsoft.com/office/officeart/2005/8/layout/hierarchy3"/>
    <dgm:cxn modelId="{BC90227E-400A-4A3D-A12A-470FB89856DB}" type="presParOf" srcId="{0A4B5D74-7FAC-4313-8D77-886EBDEB4414}" destId="{176CEADF-2D6E-4D35-9A10-618142A79724}" srcOrd="0" destOrd="0" presId="urn:microsoft.com/office/officeart/2005/8/layout/hierarchy3"/>
    <dgm:cxn modelId="{41AC00D1-49CA-4AA8-84E6-27587C537286}" type="presParOf" srcId="{0A4B5D74-7FAC-4313-8D77-886EBDEB4414}" destId="{E419B502-A514-42BE-BCC2-1F9398C3F430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8C1C32-15A3-46D4-95C8-347E7E6486A7}">
      <dsp:nvSpPr>
        <dsp:cNvPr id="0" name=""/>
        <dsp:cNvSpPr/>
      </dsp:nvSpPr>
      <dsp:spPr>
        <a:xfrm>
          <a:off x="258579" y="3924"/>
          <a:ext cx="1369738" cy="6848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Usuario: Valeria Navarro García</a:t>
          </a:r>
          <a:endParaRPr lang="en-US" sz="1400" kern="1200" dirty="0"/>
        </a:p>
      </dsp:txBody>
      <dsp:txXfrm>
        <a:off x="278638" y="23983"/>
        <a:ext cx="1329620" cy="644751"/>
      </dsp:txXfrm>
    </dsp:sp>
    <dsp:sp modelId="{7CCA73D7-C7B0-43E6-A299-86E039989CD1}">
      <dsp:nvSpPr>
        <dsp:cNvPr id="0" name=""/>
        <dsp:cNvSpPr/>
      </dsp:nvSpPr>
      <dsp:spPr>
        <a:xfrm>
          <a:off x="1970753" y="3924"/>
          <a:ext cx="1369738" cy="6848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481869"/>
                <a:satOff val="-4646"/>
                <a:lumOff val="-13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81869"/>
                <a:satOff val="-4646"/>
                <a:lumOff val="-13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81869"/>
                <a:satOff val="-4646"/>
                <a:lumOff val="-13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Actividades</a:t>
          </a:r>
          <a:endParaRPr lang="en-US" sz="1400" kern="1200"/>
        </a:p>
      </dsp:txBody>
      <dsp:txXfrm>
        <a:off x="1990812" y="23983"/>
        <a:ext cx="1329620" cy="644751"/>
      </dsp:txXfrm>
    </dsp:sp>
    <dsp:sp modelId="{3308A9B9-0CFD-4421-89D2-909E71820D1E}">
      <dsp:nvSpPr>
        <dsp:cNvPr id="0" name=""/>
        <dsp:cNvSpPr/>
      </dsp:nvSpPr>
      <dsp:spPr>
        <a:xfrm>
          <a:off x="2107727" y="688793"/>
          <a:ext cx="136973" cy="5136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3652"/>
              </a:lnTo>
              <a:lnTo>
                <a:pt x="136973" y="513652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502DBB-DE8B-462C-BAF3-90232256F95D}">
      <dsp:nvSpPr>
        <dsp:cNvPr id="0" name=""/>
        <dsp:cNvSpPr/>
      </dsp:nvSpPr>
      <dsp:spPr>
        <a:xfrm>
          <a:off x="2244701" y="860010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 dirty="0"/>
            <a:t>A que se dedica – Auxiliar contable y estudiante de contaduría.</a:t>
          </a:r>
          <a:endParaRPr lang="en-US" sz="700" kern="1200" dirty="0"/>
        </a:p>
      </dsp:txBody>
      <dsp:txXfrm>
        <a:off x="2264760" y="880069"/>
        <a:ext cx="1055673" cy="644751"/>
      </dsp:txXfrm>
    </dsp:sp>
    <dsp:sp modelId="{442D25C6-622F-4113-86A5-C491DBB69BAC}">
      <dsp:nvSpPr>
        <dsp:cNvPr id="0" name=""/>
        <dsp:cNvSpPr/>
      </dsp:nvSpPr>
      <dsp:spPr>
        <a:xfrm>
          <a:off x="2107727" y="688793"/>
          <a:ext cx="136973" cy="13697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9738"/>
              </a:lnTo>
              <a:lnTo>
                <a:pt x="136973" y="1369738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F378AE-2F3B-4C47-88E1-E587F434F810}">
      <dsp:nvSpPr>
        <dsp:cNvPr id="0" name=""/>
        <dsp:cNvSpPr/>
      </dsp:nvSpPr>
      <dsp:spPr>
        <a:xfrm>
          <a:off x="2244701" y="1716097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172096"/>
              <a:satOff val="-1659"/>
              <a:lumOff val="-49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Cuantas horas trabaja al día – 8 horas que incluye 1 hora de almuerzo.</a:t>
          </a:r>
          <a:endParaRPr lang="en-US" sz="700" kern="1200"/>
        </a:p>
      </dsp:txBody>
      <dsp:txXfrm>
        <a:off x="2264760" y="1736156"/>
        <a:ext cx="1055673" cy="644751"/>
      </dsp:txXfrm>
    </dsp:sp>
    <dsp:sp modelId="{F14E12D3-9E1D-4C11-9F9B-D6F06D38658C}">
      <dsp:nvSpPr>
        <dsp:cNvPr id="0" name=""/>
        <dsp:cNvSpPr/>
      </dsp:nvSpPr>
      <dsp:spPr>
        <a:xfrm>
          <a:off x="2107727" y="688793"/>
          <a:ext cx="136973" cy="22258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25825"/>
              </a:lnTo>
              <a:lnTo>
                <a:pt x="136973" y="2225825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33B2D4-47A8-4386-8AAB-603796B1946B}">
      <dsp:nvSpPr>
        <dsp:cNvPr id="0" name=""/>
        <dsp:cNvSpPr/>
      </dsp:nvSpPr>
      <dsp:spPr>
        <a:xfrm>
          <a:off x="2244701" y="2572184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344192"/>
              <a:satOff val="-3319"/>
              <a:lumOff val="-98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Cuáles son sus pasatiempos – Hacer ejercicio, caminar, viajar y ver películas.</a:t>
          </a:r>
          <a:endParaRPr lang="en-US" sz="700" kern="1200"/>
        </a:p>
      </dsp:txBody>
      <dsp:txXfrm>
        <a:off x="2264760" y="2592243"/>
        <a:ext cx="1055673" cy="644751"/>
      </dsp:txXfrm>
    </dsp:sp>
    <dsp:sp modelId="{E1EE22C0-4F9C-4924-A5CA-5F429F81F5B8}">
      <dsp:nvSpPr>
        <dsp:cNvPr id="0" name=""/>
        <dsp:cNvSpPr/>
      </dsp:nvSpPr>
      <dsp:spPr>
        <a:xfrm>
          <a:off x="2107727" y="688793"/>
          <a:ext cx="136973" cy="30819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81912"/>
              </a:lnTo>
              <a:lnTo>
                <a:pt x="136973" y="3081912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53EAA2-BD7B-4963-ACE4-5F4916D86BAB}">
      <dsp:nvSpPr>
        <dsp:cNvPr id="0" name=""/>
        <dsp:cNvSpPr/>
      </dsp:nvSpPr>
      <dsp:spPr>
        <a:xfrm>
          <a:off x="2244701" y="3428271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516288"/>
              <a:satOff val="-4978"/>
              <a:lumOff val="-147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Cuáles son las actividades cotidianas que realiza en casa – Descansar, cocinar, manutención y compartir con mi pareja.</a:t>
          </a:r>
          <a:endParaRPr lang="en-US" sz="700" kern="1200"/>
        </a:p>
      </dsp:txBody>
      <dsp:txXfrm>
        <a:off x="2264760" y="3448330"/>
        <a:ext cx="1055673" cy="644751"/>
      </dsp:txXfrm>
    </dsp:sp>
    <dsp:sp modelId="{D44FA4B4-8DDE-4709-A75C-9675DD8BE1DF}">
      <dsp:nvSpPr>
        <dsp:cNvPr id="0" name=""/>
        <dsp:cNvSpPr/>
      </dsp:nvSpPr>
      <dsp:spPr>
        <a:xfrm>
          <a:off x="3682927" y="3924"/>
          <a:ext cx="1369738" cy="6848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963738"/>
                <a:satOff val="-9292"/>
                <a:lumOff val="-274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963738"/>
                <a:satOff val="-9292"/>
                <a:lumOff val="-274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963738"/>
                <a:satOff val="-9292"/>
                <a:lumOff val="-274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Espacios</a:t>
          </a:r>
          <a:endParaRPr lang="en-US" sz="1400" kern="1200"/>
        </a:p>
      </dsp:txBody>
      <dsp:txXfrm>
        <a:off x="3702986" y="23983"/>
        <a:ext cx="1329620" cy="644751"/>
      </dsp:txXfrm>
    </dsp:sp>
    <dsp:sp modelId="{7AF6C0DA-1177-4AA6-9572-A496478B9C0B}">
      <dsp:nvSpPr>
        <dsp:cNvPr id="0" name=""/>
        <dsp:cNvSpPr/>
      </dsp:nvSpPr>
      <dsp:spPr>
        <a:xfrm>
          <a:off x="3819901" y="688793"/>
          <a:ext cx="136973" cy="5136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3652"/>
              </a:lnTo>
              <a:lnTo>
                <a:pt x="136973" y="513652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7762B2-F736-4415-8512-0D5A19339FB6}">
      <dsp:nvSpPr>
        <dsp:cNvPr id="0" name=""/>
        <dsp:cNvSpPr/>
      </dsp:nvSpPr>
      <dsp:spPr>
        <a:xfrm>
          <a:off x="3956874" y="860010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688384"/>
              <a:satOff val="-6637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Trabaja en oficina o desde la casa – Trabaja en oficina.</a:t>
          </a:r>
          <a:endParaRPr lang="en-US" sz="700" kern="1200"/>
        </a:p>
      </dsp:txBody>
      <dsp:txXfrm>
        <a:off x="3976933" y="880069"/>
        <a:ext cx="1055673" cy="644751"/>
      </dsp:txXfrm>
    </dsp:sp>
    <dsp:sp modelId="{3EA04A9A-D272-42CA-9508-EDDB9E9E1C9C}">
      <dsp:nvSpPr>
        <dsp:cNvPr id="0" name=""/>
        <dsp:cNvSpPr/>
      </dsp:nvSpPr>
      <dsp:spPr>
        <a:xfrm>
          <a:off x="3819901" y="688793"/>
          <a:ext cx="136973" cy="13697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9738"/>
              </a:lnTo>
              <a:lnTo>
                <a:pt x="136973" y="1369738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2805EE-D007-49EF-AB7A-FFB111F29FBC}">
      <dsp:nvSpPr>
        <dsp:cNvPr id="0" name=""/>
        <dsp:cNvSpPr/>
      </dsp:nvSpPr>
      <dsp:spPr>
        <a:xfrm>
          <a:off x="3956874" y="1716097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860480"/>
              <a:satOff val="-8297"/>
              <a:lumOff val="-245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Cuál es el medio de transporte que usas de la oficina a la casa y que tiempo te gasta – SITP o taxi.</a:t>
          </a:r>
          <a:endParaRPr lang="en-US" sz="700" kern="1200"/>
        </a:p>
      </dsp:txBody>
      <dsp:txXfrm>
        <a:off x="3976933" y="1736156"/>
        <a:ext cx="1055673" cy="644751"/>
      </dsp:txXfrm>
    </dsp:sp>
    <dsp:sp modelId="{86CF14F2-FA27-40B2-B977-8A2BB1FB4A4C}">
      <dsp:nvSpPr>
        <dsp:cNvPr id="0" name=""/>
        <dsp:cNvSpPr/>
      </dsp:nvSpPr>
      <dsp:spPr>
        <a:xfrm>
          <a:off x="3819901" y="688793"/>
          <a:ext cx="136973" cy="22258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25825"/>
              </a:lnTo>
              <a:lnTo>
                <a:pt x="136973" y="2225825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53853-71C2-4D28-BA63-6DB7EB777D70}">
      <dsp:nvSpPr>
        <dsp:cNvPr id="0" name=""/>
        <dsp:cNvSpPr/>
      </dsp:nvSpPr>
      <dsp:spPr>
        <a:xfrm>
          <a:off x="3956874" y="2572184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1032576"/>
              <a:satOff val="-9956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Los eventos sociales los prefiere en su casa o fuera de ella – En la casa con ambiente familiar.</a:t>
          </a:r>
          <a:endParaRPr lang="en-US" sz="700" kern="1200"/>
        </a:p>
      </dsp:txBody>
      <dsp:txXfrm>
        <a:off x="3976933" y="2592243"/>
        <a:ext cx="1055673" cy="644751"/>
      </dsp:txXfrm>
    </dsp:sp>
    <dsp:sp modelId="{4103896F-52CB-4297-BCCA-741F0C874552}">
      <dsp:nvSpPr>
        <dsp:cNvPr id="0" name=""/>
        <dsp:cNvSpPr/>
      </dsp:nvSpPr>
      <dsp:spPr>
        <a:xfrm>
          <a:off x="3819901" y="688793"/>
          <a:ext cx="136973" cy="30819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81912"/>
              </a:lnTo>
              <a:lnTo>
                <a:pt x="136973" y="3081912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1043C4-9323-412F-8BB7-99FC42429C86}">
      <dsp:nvSpPr>
        <dsp:cNvPr id="0" name=""/>
        <dsp:cNvSpPr/>
      </dsp:nvSpPr>
      <dsp:spPr>
        <a:xfrm>
          <a:off x="3956874" y="3428271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1204672"/>
              <a:satOff val="-11616"/>
              <a:lumOff val="-343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Donde vive – En Bogotá, localidad Teusaquillo</a:t>
          </a:r>
          <a:endParaRPr lang="en-US" sz="700" kern="1200"/>
        </a:p>
      </dsp:txBody>
      <dsp:txXfrm>
        <a:off x="3976933" y="3448330"/>
        <a:ext cx="1055673" cy="644751"/>
      </dsp:txXfrm>
    </dsp:sp>
    <dsp:sp modelId="{015716CD-4E57-42DB-962D-2BFDAEF7BAFD}">
      <dsp:nvSpPr>
        <dsp:cNvPr id="0" name=""/>
        <dsp:cNvSpPr/>
      </dsp:nvSpPr>
      <dsp:spPr>
        <a:xfrm>
          <a:off x="3819901" y="688793"/>
          <a:ext cx="136973" cy="39379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37999"/>
              </a:lnTo>
              <a:lnTo>
                <a:pt x="136973" y="393799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1C5152-CB51-409B-AA4E-399BEF90C4C2}">
      <dsp:nvSpPr>
        <dsp:cNvPr id="0" name=""/>
        <dsp:cNvSpPr/>
      </dsp:nvSpPr>
      <dsp:spPr>
        <a:xfrm>
          <a:off x="3956874" y="4284358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1376769"/>
              <a:satOff val="-13275"/>
              <a:lumOff val="-392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En que estrato vive – Estrato 4</a:t>
          </a:r>
          <a:endParaRPr lang="en-US" sz="700" kern="1200"/>
        </a:p>
      </dsp:txBody>
      <dsp:txXfrm>
        <a:off x="3976933" y="4304417"/>
        <a:ext cx="1055673" cy="644751"/>
      </dsp:txXfrm>
    </dsp:sp>
    <dsp:sp modelId="{B37B5251-DAF9-4583-92A5-F81EF7C6600E}">
      <dsp:nvSpPr>
        <dsp:cNvPr id="0" name=""/>
        <dsp:cNvSpPr/>
      </dsp:nvSpPr>
      <dsp:spPr>
        <a:xfrm>
          <a:off x="5395100" y="3924"/>
          <a:ext cx="1369738" cy="6848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1445607"/>
                <a:satOff val="-13939"/>
                <a:lumOff val="-411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445607"/>
                <a:satOff val="-13939"/>
                <a:lumOff val="-411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445607"/>
                <a:satOff val="-13939"/>
                <a:lumOff val="-411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Interacciones</a:t>
          </a:r>
          <a:endParaRPr lang="en-US" sz="1400" kern="1200"/>
        </a:p>
      </dsp:txBody>
      <dsp:txXfrm>
        <a:off x="5415159" y="23983"/>
        <a:ext cx="1329620" cy="644751"/>
      </dsp:txXfrm>
    </dsp:sp>
    <dsp:sp modelId="{C76CBE75-AC1F-4EBC-80DF-D3ED3268410C}">
      <dsp:nvSpPr>
        <dsp:cNvPr id="0" name=""/>
        <dsp:cNvSpPr/>
      </dsp:nvSpPr>
      <dsp:spPr>
        <a:xfrm>
          <a:off x="5532074" y="688793"/>
          <a:ext cx="136973" cy="5136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3652"/>
              </a:lnTo>
              <a:lnTo>
                <a:pt x="136973" y="513652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AE27A5-5961-49EB-8477-23AD8114BEDC}">
      <dsp:nvSpPr>
        <dsp:cNvPr id="0" name=""/>
        <dsp:cNvSpPr/>
      </dsp:nvSpPr>
      <dsp:spPr>
        <a:xfrm>
          <a:off x="5669048" y="860010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1548864"/>
              <a:satOff val="-14934"/>
              <a:lumOff val="-441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Con quien vives y cuál es su relación – Vivo con su pareja sentimental.</a:t>
          </a:r>
          <a:endParaRPr lang="en-US" sz="700" kern="1200"/>
        </a:p>
      </dsp:txBody>
      <dsp:txXfrm>
        <a:off x="5689107" y="880069"/>
        <a:ext cx="1055673" cy="644751"/>
      </dsp:txXfrm>
    </dsp:sp>
    <dsp:sp modelId="{70319857-B7CC-4D42-AD20-DA7DA431F1B5}">
      <dsp:nvSpPr>
        <dsp:cNvPr id="0" name=""/>
        <dsp:cNvSpPr/>
      </dsp:nvSpPr>
      <dsp:spPr>
        <a:xfrm>
          <a:off x="5532074" y="688793"/>
          <a:ext cx="136973" cy="13697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9738"/>
              </a:lnTo>
              <a:lnTo>
                <a:pt x="136973" y="1369738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0BD34B-651E-49DE-8D5C-4CEFE3EBF812}">
      <dsp:nvSpPr>
        <dsp:cNvPr id="0" name=""/>
        <dsp:cNvSpPr/>
      </dsp:nvSpPr>
      <dsp:spPr>
        <a:xfrm>
          <a:off x="5669048" y="1716097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1720961"/>
              <a:satOff val="-16594"/>
              <a:lumOff val="-490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Le gusta asistir a eventos sociales – Suele compartir en eventos sociales.</a:t>
          </a:r>
          <a:endParaRPr lang="en-US" sz="700" kern="1200"/>
        </a:p>
      </dsp:txBody>
      <dsp:txXfrm>
        <a:off x="5689107" y="1736156"/>
        <a:ext cx="1055673" cy="644751"/>
      </dsp:txXfrm>
    </dsp:sp>
    <dsp:sp modelId="{DDDF7AA3-701B-408F-8435-0CB4BA340846}">
      <dsp:nvSpPr>
        <dsp:cNvPr id="0" name=""/>
        <dsp:cNvSpPr/>
      </dsp:nvSpPr>
      <dsp:spPr>
        <a:xfrm>
          <a:off x="5532074" y="688793"/>
          <a:ext cx="136973" cy="22258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25825"/>
              </a:lnTo>
              <a:lnTo>
                <a:pt x="136973" y="2225825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06C60A-0198-4723-89C7-FD67B3EFFE10}">
      <dsp:nvSpPr>
        <dsp:cNvPr id="0" name=""/>
        <dsp:cNvSpPr/>
      </dsp:nvSpPr>
      <dsp:spPr>
        <a:xfrm>
          <a:off x="5669048" y="2572184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1893057"/>
              <a:satOff val="-18253"/>
              <a:lumOff val="-539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Lo eventos sociales normalmente son con amigos o familiares – Suelen ser con amigos y/o familiares.</a:t>
          </a:r>
          <a:endParaRPr lang="en-US" sz="700" kern="1200"/>
        </a:p>
      </dsp:txBody>
      <dsp:txXfrm>
        <a:off x="5689107" y="2592243"/>
        <a:ext cx="1055673" cy="644751"/>
      </dsp:txXfrm>
    </dsp:sp>
    <dsp:sp modelId="{5078D4A0-CAE0-4B56-A520-BAF3FA405833}">
      <dsp:nvSpPr>
        <dsp:cNvPr id="0" name=""/>
        <dsp:cNvSpPr/>
      </dsp:nvSpPr>
      <dsp:spPr>
        <a:xfrm>
          <a:off x="7107274" y="3924"/>
          <a:ext cx="1369738" cy="6848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1927476"/>
                <a:satOff val="-18585"/>
                <a:lumOff val="-549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927476"/>
                <a:satOff val="-18585"/>
                <a:lumOff val="-549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927476"/>
                <a:satOff val="-18585"/>
                <a:lumOff val="-549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Objetos</a:t>
          </a:r>
          <a:endParaRPr lang="en-US" sz="1400" kern="1200"/>
        </a:p>
      </dsp:txBody>
      <dsp:txXfrm>
        <a:off x="7127333" y="23983"/>
        <a:ext cx="1329620" cy="644751"/>
      </dsp:txXfrm>
    </dsp:sp>
    <dsp:sp modelId="{43F21603-17CC-4759-942A-06926D13A9F9}">
      <dsp:nvSpPr>
        <dsp:cNvPr id="0" name=""/>
        <dsp:cNvSpPr/>
      </dsp:nvSpPr>
      <dsp:spPr>
        <a:xfrm>
          <a:off x="7244248" y="688793"/>
          <a:ext cx="136973" cy="5136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3652"/>
              </a:lnTo>
              <a:lnTo>
                <a:pt x="136973" y="513652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40A362-DAC9-4A5F-BDDC-E75751707F96}">
      <dsp:nvSpPr>
        <dsp:cNvPr id="0" name=""/>
        <dsp:cNvSpPr/>
      </dsp:nvSpPr>
      <dsp:spPr>
        <a:xfrm>
          <a:off x="7381222" y="860010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2065153"/>
              <a:satOff val="-19912"/>
              <a:lumOff val="-588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Que dispositivo móvil utilizas – Utiliza un iPhone</a:t>
          </a:r>
          <a:endParaRPr lang="en-US" sz="700" kern="1200"/>
        </a:p>
      </dsp:txBody>
      <dsp:txXfrm>
        <a:off x="7401281" y="880069"/>
        <a:ext cx="1055673" cy="644751"/>
      </dsp:txXfrm>
    </dsp:sp>
    <dsp:sp modelId="{CF166002-9AF5-44E2-A72D-E4C3BF9D1657}">
      <dsp:nvSpPr>
        <dsp:cNvPr id="0" name=""/>
        <dsp:cNvSpPr/>
      </dsp:nvSpPr>
      <dsp:spPr>
        <a:xfrm>
          <a:off x="7244248" y="688793"/>
          <a:ext cx="136973" cy="13697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9738"/>
              </a:lnTo>
              <a:lnTo>
                <a:pt x="136973" y="1369738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A67A0F-3B0D-4D0E-B179-3AA8F84E3655}">
      <dsp:nvSpPr>
        <dsp:cNvPr id="0" name=""/>
        <dsp:cNvSpPr/>
      </dsp:nvSpPr>
      <dsp:spPr>
        <a:xfrm>
          <a:off x="7381222" y="1716097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2237249"/>
              <a:satOff val="-21572"/>
              <a:lumOff val="-637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Que dispositivos o electrodomésticos inteligentes tiene en la casa – Air fryer, Horno, pero el celular es su dispositivo inteligente.</a:t>
          </a:r>
          <a:endParaRPr lang="en-US" sz="700" kern="1200"/>
        </a:p>
      </dsp:txBody>
      <dsp:txXfrm>
        <a:off x="7401281" y="1736156"/>
        <a:ext cx="1055673" cy="644751"/>
      </dsp:txXfrm>
    </dsp:sp>
    <dsp:sp modelId="{FD557A25-2033-4935-9F5A-05FDE9C38B84}">
      <dsp:nvSpPr>
        <dsp:cNvPr id="0" name=""/>
        <dsp:cNvSpPr/>
      </dsp:nvSpPr>
      <dsp:spPr>
        <a:xfrm>
          <a:off x="8819448" y="3924"/>
          <a:ext cx="1369738" cy="68486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2409345"/>
                <a:satOff val="-23231"/>
                <a:lumOff val="-686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409345"/>
                <a:satOff val="-23231"/>
                <a:lumOff val="-686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409345"/>
                <a:satOff val="-23231"/>
                <a:lumOff val="-686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Usuarios</a:t>
          </a:r>
          <a:endParaRPr lang="en-US" sz="1400" kern="1200"/>
        </a:p>
      </dsp:txBody>
      <dsp:txXfrm>
        <a:off x="8839507" y="23983"/>
        <a:ext cx="1329620" cy="644751"/>
      </dsp:txXfrm>
    </dsp:sp>
    <dsp:sp modelId="{176CEADF-2D6E-4D35-9A10-618142A79724}">
      <dsp:nvSpPr>
        <dsp:cNvPr id="0" name=""/>
        <dsp:cNvSpPr/>
      </dsp:nvSpPr>
      <dsp:spPr>
        <a:xfrm>
          <a:off x="8956422" y="688793"/>
          <a:ext cx="136973" cy="5136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3652"/>
              </a:lnTo>
              <a:lnTo>
                <a:pt x="136973" y="513652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9B502-A514-42BE-BCC2-1F9398C3F430}">
      <dsp:nvSpPr>
        <dsp:cNvPr id="0" name=""/>
        <dsp:cNvSpPr/>
      </dsp:nvSpPr>
      <dsp:spPr>
        <a:xfrm>
          <a:off x="9093396" y="860010"/>
          <a:ext cx="1095791" cy="68486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2409345"/>
              <a:satOff val="-23231"/>
              <a:lumOff val="-686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/>
            <a:t>Con que frecuencia usas el celular al día – Alta frecuencia, apoya sus labores diarias</a:t>
          </a:r>
          <a:endParaRPr lang="en-US" sz="700" kern="1200"/>
        </a:p>
      </dsp:txBody>
      <dsp:txXfrm>
        <a:off x="9113455" y="880069"/>
        <a:ext cx="1055673" cy="6447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6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27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1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43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48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72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93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11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47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76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19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196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73" r:id="rId6"/>
    <p:sldLayoutId id="2147483778" r:id="rId7"/>
    <p:sldLayoutId id="2147483774" r:id="rId8"/>
    <p:sldLayoutId id="2147483775" r:id="rId9"/>
    <p:sldLayoutId id="2147483776" r:id="rId10"/>
    <p:sldLayoutId id="214748377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CCC95119-6D9D-3542-9E0E-4171B33DC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FC92F19-7317-314C-81B7-43B8B687F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8B7B5-CB80-3820-E080-8E1BE8032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5729" y="455362"/>
            <a:ext cx="3378671" cy="155041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 UX:</a:t>
            </a:r>
            <a:br>
              <a:rPr lang="en-US" sz="37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b="1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7FDD-671E-6CAB-24D9-7449C205F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4048" y="1748500"/>
            <a:ext cx="3378672" cy="392615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Entender como se ve afectada la vida del usuario con el uso de la aplicación de alarma 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experiencias que resultan de las actividades y tareas que realiza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Identificar las emociones que vive el usuario con la aplicación de alarma</a:t>
            </a:r>
          </a:p>
          <a:p>
            <a:pPr marR="0" lvl="0" indent="-22860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effectLst/>
              </a:rPr>
              <a:t>Establecer las necesidades, frustraciones y puntos de dolor. Que los usuarios relacionan con la aplicación de alarma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" name="Video 3" descr="Personas debatiendo ">
            <a:extLst>
              <a:ext uri="{FF2B5EF4-FFF2-40B4-BE49-F238E27FC236}">
                <a16:creationId xmlns:a16="http://schemas.microsoft.com/office/drawing/2014/main" id="{B8E60731-DEED-FF31-320D-3CEA3164B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1701327" y="1768209"/>
            <a:ext cx="5565250" cy="312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5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61F0A-387E-F72A-08E3-F1D3DC9D5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s-CO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Actividad AEIOU</a:t>
            </a:r>
            <a:br>
              <a:rPr lang="es-CO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s-CO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D9CA9B4-9865-3286-E557-85FADDBF59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4644926"/>
              </p:ext>
            </p:extLst>
          </p:nvPr>
        </p:nvGraphicFramePr>
        <p:xfrm>
          <a:off x="345232" y="1429486"/>
          <a:ext cx="10447767" cy="4973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5098915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325</Words>
  <Application>Microsoft Office PowerPoint</Application>
  <PresentationFormat>Widescreen</PresentationFormat>
  <Paragraphs>28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Neue Haas Grotesk Text Pro</vt:lpstr>
      <vt:lpstr>InterweaveVTI</vt:lpstr>
      <vt:lpstr>Objetivos UX: </vt:lpstr>
      <vt:lpstr>Actividad AEIOU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Objetivos UX: </dc:title>
  <dc:creator>Esteban Reyes Marcelo</dc:creator>
  <cp:lastModifiedBy>Esteban Reyes Marcelo</cp:lastModifiedBy>
  <cp:revision>1</cp:revision>
  <dcterms:created xsi:type="dcterms:W3CDTF">2024-02-03T00:42:05Z</dcterms:created>
  <dcterms:modified xsi:type="dcterms:W3CDTF">2024-02-03T00:47:27Z</dcterms:modified>
</cp:coreProperties>
</file>

<file path=docProps/thumbnail.jpeg>
</file>